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2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sldIdLst>
    <p:sldId id="256" r:id="rId5"/>
    <p:sldId id="316" r:id="rId6"/>
    <p:sldId id="315" r:id="rId7"/>
    <p:sldId id="311" r:id="rId8"/>
    <p:sldId id="320" r:id="rId9"/>
    <p:sldId id="321" r:id="rId10"/>
    <p:sldId id="281" r:id="rId11"/>
  </p:sldIdLst>
  <p:sldSz cx="10691813" cy="755967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497397D-016F-41C3-B765-83327972C116}">
          <p14:sldIdLst>
            <p14:sldId id="256"/>
            <p14:sldId id="316"/>
            <p14:sldId id="315"/>
            <p14:sldId id="311"/>
            <p14:sldId id="320"/>
            <p14:sldId id="32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WB" initials="WB" lastIdx="1" clrIdx="1">
    <p:extLst>
      <p:ext uri="{19B8F6BF-5375-455C-9EA6-DF929625EA0E}">
        <p15:presenceInfo xmlns:p15="http://schemas.microsoft.com/office/powerpoint/2012/main" userId="W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B"/>
    <a:srgbClr val="FE5B01"/>
    <a:srgbClr val="3A9C3A"/>
    <a:srgbClr val="FE8005"/>
    <a:srgbClr val="FDD4DD"/>
    <a:srgbClr val="002060"/>
    <a:srgbClr val="FF9900"/>
    <a:srgbClr val="FFCC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380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84B48-80A6-4B1F-A1CC-FD4308F79E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0FA538-3D34-43C5-9452-DC0B8809C540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TYP 1 Projekt konkurencyjny </a:t>
          </a:r>
        </a:p>
        <a:p>
          <a:r>
            <a:rPr lang="pl-PL" dirty="0"/>
            <a:t>1 000 000 Euro </a:t>
          </a:r>
        </a:p>
      </dgm:t>
    </dgm:pt>
    <dgm:pt modelId="{F1217788-4195-41E2-A91E-B5F5F26EAC52}" type="parTrans" cxnId="{1675466B-DB4B-4AEF-90AB-0A160A2DE2D1}">
      <dgm:prSet/>
      <dgm:spPr/>
      <dgm:t>
        <a:bodyPr/>
        <a:lstStyle/>
        <a:p>
          <a:endParaRPr lang="pl-PL"/>
        </a:p>
      </dgm:t>
    </dgm:pt>
    <dgm:pt modelId="{7BD6CDE1-1016-409A-A466-727E05C724F3}" type="sibTrans" cxnId="{1675466B-DB4B-4AEF-90AB-0A160A2DE2D1}">
      <dgm:prSet/>
      <dgm:spPr/>
      <dgm:t>
        <a:bodyPr/>
        <a:lstStyle/>
        <a:p>
          <a:endParaRPr lang="pl-PL"/>
        </a:p>
      </dgm:t>
    </dgm:pt>
    <dgm:pt modelId="{341331C4-2DB1-4402-8572-976A03CA44D7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doradztwo</a:t>
          </a:r>
        </a:p>
      </dgm:t>
    </dgm:pt>
    <dgm:pt modelId="{E706D6A3-1382-4C44-8C83-5CB87FD79AF2}" type="parTrans" cxnId="{57FC7F96-62C5-4AE5-9144-B7C8B9282C2A}">
      <dgm:prSet/>
      <dgm:spPr/>
      <dgm:t>
        <a:bodyPr/>
        <a:lstStyle/>
        <a:p>
          <a:endParaRPr lang="pl-PL"/>
        </a:p>
      </dgm:t>
    </dgm:pt>
    <dgm:pt modelId="{448458E4-79E3-4027-86AC-A59CADE00BC4}" type="sibTrans" cxnId="{57FC7F96-62C5-4AE5-9144-B7C8B9282C2A}">
      <dgm:prSet/>
      <dgm:spPr/>
      <dgm:t>
        <a:bodyPr/>
        <a:lstStyle/>
        <a:p>
          <a:endParaRPr lang="pl-PL"/>
        </a:p>
      </dgm:t>
    </dgm:pt>
    <dgm:pt modelId="{7203D455-2207-4B3B-A87E-8695652E58EA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szkolenia i pozostałe usługi</a:t>
          </a:r>
        </a:p>
      </dgm:t>
    </dgm:pt>
    <dgm:pt modelId="{D03FA017-16FA-4CA3-BB5C-B6FFCE683797}" type="parTrans" cxnId="{8C1E8142-A212-4D49-8103-E73CC97AA15C}">
      <dgm:prSet/>
      <dgm:spPr/>
      <dgm:t>
        <a:bodyPr/>
        <a:lstStyle/>
        <a:p>
          <a:endParaRPr lang="pl-PL"/>
        </a:p>
      </dgm:t>
    </dgm:pt>
    <dgm:pt modelId="{DBB3D8DE-E738-4349-BF8C-0F1B790DDB81}" type="sibTrans" cxnId="{8C1E8142-A212-4D49-8103-E73CC97AA15C}">
      <dgm:prSet/>
      <dgm:spPr/>
      <dgm:t>
        <a:bodyPr/>
        <a:lstStyle/>
        <a:p>
          <a:endParaRPr lang="pl-PL"/>
        </a:p>
      </dgm:t>
    </dgm:pt>
    <dgm:pt modelId="{278E3041-6000-4BEF-BB6A-547F7EC41DFE}">
      <dgm:prSet phldrT="[Tekst]"/>
      <dgm:spPr>
        <a:solidFill>
          <a:srgbClr val="DDFFDB">
            <a:alpha val="89804"/>
          </a:srgbClr>
        </a:solidFill>
      </dgm:spPr>
      <dgm:t>
        <a:bodyPr/>
        <a:lstStyle/>
        <a:p>
          <a:r>
            <a:rPr lang="pl-PL" dirty="0"/>
            <a:t>TYP 2 projekt niekonkurencyjny UM WSL </a:t>
          </a:r>
        </a:p>
        <a:p>
          <a:r>
            <a:rPr lang="pl-PL" dirty="0"/>
            <a:t>2 000 000 Euro</a:t>
          </a:r>
        </a:p>
      </dgm:t>
    </dgm:pt>
    <dgm:pt modelId="{B30221E3-84C9-40EE-BCF9-005300B26857}" type="parTrans" cxnId="{8C97F322-1C5A-4607-A6D7-9491CCCCC1DC}">
      <dgm:prSet/>
      <dgm:spPr/>
      <dgm:t>
        <a:bodyPr/>
        <a:lstStyle/>
        <a:p>
          <a:endParaRPr lang="pl-PL"/>
        </a:p>
      </dgm:t>
    </dgm:pt>
    <dgm:pt modelId="{FA1B37C0-1640-4207-8784-15D333F005C3}" type="sibTrans" cxnId="{8C97F322-1C5A-4607-A6D7-9491CCCCC1DC}">
      <dgm:prSet/>
      <dgm:spPr/>
      <dgm:t>
        <a:bodyPr/>
        <a:lstStyle/>
        <a:p>
          <a:endParaRPr lang="pl-PL"/>
        </a:p>
      </dgm:t>
    </dgm:pt>
    <dgm:pt modelId="{8FD57C82-4145-4157-8258-86D93C5E5C03}">
      <dgm:prSet phldrT="[Tekst]"/>
      <dgm:spPr>
        <a:solidFill>
          <a:srgbClr val="DDFFDB">
            <a:alpha val="89804"/>
          </a:srgbClr>
        </a:solidFill>
      </dgm:spPr>
      <dgm:t>
        <a:bodyPr/>
        <a:lstStyle/>
        <a:p>
          <a:r>
            <a:rPr lang="pl-PL" dirty="0"/>
            <a:t>granty</a:t>
          </a:r>
        </a:p>
      </dgm:t>
    </dgm:pt>
    <dgm:pt modelId="{38B369BF-E0E5-4F2A-92AC-BA7CFC099E66}" type="parTrans" cxnId="{89484086-6D54-47B5-967D-81EFB5CD4D7C}">
      <dgm:prSet/>
      <dgm:spPr/>
      <dgm:t>
        <a:bodyPr/>
        <a:lstStyle/>
        <a:p>
          <a:endParaRPr lang="pl-PL"/>
        </a:p>
      </dgm:t>
    </dgm:pt>
    <dgm:pt modelId="{DCF8995D-3FAF-4A7F-89C0-54D09D131A12}" type="sibTrans" cxnId="{89484086-6D54-47B5-967D-81EFB5CD4D7C}">
      <dgm:prSet/>
      <dgm:spPr/>
      <dgm:t>
        <a:bodyPr/>
        <a:lstStyle/>
        <a:p>
          <a:endParaRPr lang="pl-PL"/>
        </a:p>
      </dgm:t>
    </dgm:pt>
    <dgm:pt modelId="{24CCE457-9BB1-4A6B-BE20-534E14DCAD4B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sieciowanie</a:t>
          </a:r>
        </a:p>
      </dgm:t>
    </dgm:pt>
    <dgm:pt modelId="{13EE6C2E-CE4B-4431-A01A-B12586C1D042}" type="parTrans" cxnId="{A9223CB7-715B-4474-B9C1-CD269CACFB3A}">
      <dgm:prSet/>
      <dgm:spPr/>
      <dgm:t>
        <a:bodyPr/>
        <a:lstStyle/>
        <a:p>
          <a:endParaRPr lang="pl-PL"/>
        </a:p>
      </dgm:t>
    </dgm:pt>
    <dgm:pt modelId="{112DA212-2FD8-4662-BC48-C9209CF75A30}" type="sibTrans" cxnId="{A9223CB7-715B-4474-B9C1-CD269CACFB3A}">
      <dgm:prSet/>
      <dgm:spPr/>
      <dgm:t>
        <a:bodyPr/>
        <a:lstStyle/>
        <a:p>
          <a:endParaRPr lang="pl-PL"/>
        </a:p>
      </dgm:t>
    </dgm:pt>
    <dgm:pt modelId="{C7F84765-D4A9-486B-A183-A47820E41451}">
      <dgm:prSet phldrT="[Tekst]"/>
      <dgm:spPr/>
      <dgm:t>
        <a:bodyPr/>
        <a:lstStyle/>
        <a:p>
          <a:r>
            <a:rPr lang="pl-PL" dirty="0"/>
            <a:t>FE SL 07.12 Rozwój dialogu obywatelskiego</a:t>
          </a:r>
        </a:p>
      </dgm:t>
    </dgm:pt>
    <dgm:pt modelId="{5EEB98AA-9A7F-4975-B7E9-69C997803E6C}" type="parTrans" cxnId="{73EAEAC2-E39B-4959-8B63-9BD4350CD8DA}">
      <dgm:prSet/>
      <dgm:spPr/>
      <dgm:t>
        <a:bodyPr/>
        <a:lstStyle/>
        <a:p>
          <a:endParaRPr lang="pl-PL"/>
        </a:p>
      </dgm:t>
    </dgm:pt>
    <dgm:pt modelId="{44F5AF38-AED6-4B3D-9941-1B15AC548BB9}" type="sibTrans" cxnId="{73EAEAC2-E39B-4959-8B63-9BD4350CD8DA}">
      <dgm:prSet/>
      <dgm:spPr/>
      <dgm:t>
        <a:bodyPr/>
        <a:lstStyle/>
        <a:p>
          <a:endParaRPr lang="pl-PL"/>
        </a:p>
      </dgm:t>
    </dgm:pt>
    <dgm:pt modelId="{0887CB3D-F24F-4BA4-A891-3C5C7AD16ABB}" type="pres">
      <dgm:prSet presAssocID="{55B84B48-80A6-4B1F-A1CC-FD4308F79E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FC60F1-E4F7-4E6B-8A90-56ED08BAA819}" type="pres">
      <dgm:prSet presAssocID="{C7F84765-D4A9-486B-A183-A47820E41451}" presName="hierRoot1" presStyleCnt="0"/>
      <dgm:spPr/>
    </dgm:pt>
    <dgm:pt modelId="{FF6D7839-2716-4C02-A5CB-4F0750651B49}" type="pres">
      <dgm:prSet presAssocID="{C7F84765-D4A9-486B-A183-A47820E41451}" presName="composite" presStyleCnt="0"/>
      <dgm:spPr/>
    </dgm:pt>
    <dgm:pt modelId="{8E5E0EAB-1D41-40FF-89CD-AA44E65B1620}" type="pres">
      <dgm:prSet presAssocID="{C7F84765-D4A9-486B-A183-A47820E41451}" presName="background" presStyleLbl="node0" presStyleIdx="0" presStyleCnt="1"/>
      <dgm:spPr/>
    </dgm:pt>
    <dgm:pt modelId="{6FEBCB36-19F0-4B7A-B059-44C28725DB62}" type="pres">
      <dgm:prSet presAssocID="{C7F84765-D4A9-486B-A183-A47820E41451}" presName="text" presStyleLbl="fgAcc0" presStyleIdx="0" presStyleCnt="1">
        <dgm:presLayoutVars>
          <dgm:chPref val="3"/>
        </dgm:presLayoutVars>
      </dgm:prSet>
      <dgm:spPr/>
    </dgm:pt>
    <dgm:pt modelId="{1839F440-E651-419A-B433-0B53DB8530B8}" type="pres">
      <dgm:prSet presAssocID="{C7F84765-D4A9-486B-A183-A47820E41451}" presName="hierChild2" presStyleCnt="0"/>
      <dgm:spPr/>
    </dgm:pt>
    <dgm:pt modelId="{DD4585E9-4E5E-4A11-A4A2-5D759DF43A13}" type="pres">
      <dgm:prSet presAssocID="{F1217788-4195-41E2-A91E-B5F5F26EAC52}" presName="Name10" presStyleLbl="parChTrans1D2" presStyleIdx="0" presStyleCnt="2"/>
      <dgm:spPr/>
    </dgm:pt>
    <dgm:pt modelId="{C1B5F9BD-7E8F-415C-A456-3606BE72DEB5}" type="pres">
      <dgm:prSet presAssocID="{BC0FA538-3D34-43C5-9452-DC0B8809C540}" presName="hierRoot2" presStyleCnt="0"/>
      <dgm:spPr/>
    </dgm:pt>
    <dgm:pt modelId="{4CD465DA-D6A9-4258-BB73-77105E1DFF8F}" type="pres">
      <dgm:prSet presAssocID="{BC0FA538-3D34-43C5-9452-DC0B8809C540}" presName="composite2" presStyleCnt="0"/>
      <dgm:spPr/>
    </dgm:pt>
    <dgm:pt modelId="{6DBF4577-3FF1-4C84-8DFD-194F73CEEC1A}" type="pres">
      <dgm:prSet presAssocID="{BC0FA538-3D34-43C5-9452-DC0B8809C540}" presName="background2" presStyleLbl="node2" presStyleIdx="0" presStyleCnt="2"/>
      <dgm:spPr/>
    </dgm:pt>
    <dgm:pt modelId="{59D71C92-BFB7-4731-948A-767C6A2ACC7D}" type="pres">
      <dgm:prSet presAssocID="{BC0FA538-3D34-43C5-9452-DC0B8809C540}" presName="text2" presStyleLbl="fgAcc2" presStyleIdx="0" presStyleCnt="2">
        <dgm:presLayoutVars>
          <dgm:chPref val="3"/>
        </dgm:presLayoutVars>
      </dgm:prSet>
      <dgm:spPr/>
    </dgm:pt>
    <dgm:pt modelId="{1BF8C95D-4252-4CA0-96B5-C6570F976BDD}" type="pres">
      <dgm:prSet presAssocID="{BC0FA538-3D34-43C5-9452-DC0B8809C540}" presName="hierChild3" presStyleCnt="0"/>
      <dgm:spPr/>
    </dgm:pt>
    <dgm:pt modelId="{24E1F9EB-47DD-467D-AFBC-33F48A04E4FB}" type="pres">
      <dgm:prSet presAssocID="{E706D6A3-1382-4C44-8C83-5CB87FD79AF2}" presName="Name17" presStyleLbl="parChTrans1D3" presStyleIdx="0" presStyleCnt="4"/>
      <dgm:spPr/>
    </dgm:pt>
    <dgm:pt modelId="{F093478B-DAB0-44FB-882A-48A73B5320E1}" type="pres">
      <dgm:prSet presAssocID="{341331C4-2DB1-4402-8572-976A03CA44D7}" presName="hierRoot3" presStyleCnt="0"/>
      <dgm:spPr/>
    </dgm:pt>
    <dgm:pt modelId="{9A3CE686-D6A4-4899-81B7-F1A6B57A6AD8}" type="pres">
      <dgm:prSet presAssocID="{341331C4-2DB1-4402-8572-976A03CA44D7}" presName="composite3" presStyleCnt="0"/>
      <dgm:spPr/>
    </dgm:pt>
    <dgm:pt modelId="{48471F61-980A-493F-8B4A-0939F8437243}" type="pres">
      <dgm:prSet presAssocID="{341331C4-2DB1-4402-8572-976A03CA44D7}" presName="background3" presStyleLbl="node3" presStyleIdx="0" presStyleCnt="4"/>
      <dgm:spPr/>
    </dgm:pt>
    <dgm:pt modelId="{01389F15-F55F-4FD8-8C05-82124D4ABC6D}" type="pres">
      <dgm:prSet presAssocID="{341331C4-2DB1-4402-8572-976A03CA44D7}" presName="text3" presStyleLbl="fgAcc3" presStyleIdx="0" presStyleCnt="4">
        <dgm:presLayoutVars>
          <dgm:chPref val="3"/>
        </dgm:presLayoutVars>
      </dgm:prSet>
      <dgm:spPr/>
    </dgm:pt>
    <dgm:pt modelId="{A618DAFA-4117-4392-A037-8A53905AF5E7}" type="pres">
      <dgm:prSet presAssocID="{341331C4-2DB1-4402-8572-976A03CA44D7}" presName="hierChild4" presStyleCnt="0"/>
      <dgm:spPr/>
    </dgm:pt>
    <dgm:pt modelId="{B38DA03C-3E62-4F2E-A8E6-C7910C8A45D0}" type="pres">
      <dgm:prSet presAssocID="{13EE6C2E-CE4B-4431-A01A-B12586C1D042}" presName="Name17" presStyleLbl="parChTrans1D3" presStyleIdx="1" presStyleCnt="4"/>
      <dgm:spPr/>
    </dgm:pt>
    <dgm:pt modelId="{005A32B0-8E76-4E79-8AF1-C42B4D111C31}" type="pres">
      <dgm:prSet presAssocID="{24CCE457-9BB1-4A6B-BE20-534E14DCAD4B}" presName="hierRoot3" presStyleCnt="0"/>
      <dgm:spPr/>
    </dgm:pt>
    <dgm:pt modelId="{D0AF41D4-83A4-4F6D-9D87-07D8EB51CFBC}" type="pres">
      <dgm:prSet presAssocID="{24CCE457-9BB1-4A6B-BE20-534E14DCAD4B}" presName="composite3" presStyleCnt="0"/>
      <dgm:spPr/>
    </dgm:pt>
    <dgm:pt modelId="{AF6DDF58-718B-4AA8-8BE7-4682C5F78E9C}" type="pres">
      <dgm:prSet presAssocID="{24CCE457-9BB1-4A6B-BE20-534E14DCAD4B}" presName="background3" presStyleLbl="node3" presStyleIdx="1" presStyleCnt="4"/>
      <dgm:spPr/>
    </dgm:pt>
    <dgm:pt modelId="{3B3A7011-0606-442A-B38A-D9F844F9FCEA}" type="pres">
      <dgm:prSet presAssocID="{24CCE457-9BB1-4A6B-BE20-534E14DCAD4B}" presName="text3" presStyleLbl="fgAcc3" presStyleIdx="1" presStyleCnt="4">
        <dgm:presLayoutVars>
          <dgm:chPref val="3"/>
        </dgm:presLayoutVars>
      </dgm:prSet>
      <dgm:spPr/>
    </dgm:pt>
    <dgm:pt modelId="{6635A540-36D7-4DA9-80D1-BCA31EEDADE8}" type="pres">
      <dgm:prSet presAssocID="{24CCE457-9BB1-4A6B-BE20-534E14DCAD4B}" presName="hierChild4" presStyleCnt="0"/>
      <dgm:spPr/>
    </dgm:pt>
    <dgm:pt modelId="{EAD99DBD-A992-4037-AF88-CDD46AB13F46}" type="pres">
      <dgm:prSet presAssocID="{D03FA017-16FA-4CA3-BB5C-B6FFCE683797}" presName="Name17" presStyleLbl="parChTrans1D3" presStyleIdx="2" presStyleCnt="4"/>
      <dgm:spPr/>
    </dgm:pt>
    <dgm:pt modelId="{7FE969F9-19EF-427C-93F2-0C22FE143B61}" type="pres">
      <dgm:prSet presAssocID="{7203D455-2207-4B3B-A87E-8695652E58EA}" presName="hierRoot3" presStyleCnt="0"/>
      <dgm:spPr/>
    </dgm:pt>
    <dgm:pt modelId="{E222207B-E066-4710-8951-D1833A7067EF}" type="pres">
      <dgm:prSet presAssocID="{7203D455-2207-4B3B-A87E-8695652E58EA}" presName="composite3" presStyleCnt="0"/>
      <dgm:spPr/>
    </dgm:pt>
    <dgm:pt modelId="{B3BCBF6B-A564-4D2E-BC49-BA5893D14609}" type="pres">
      <dgm:prSet presAssocID="{7203D455-2207-4B3B-A87E-8695652E58EA}" presName="background3" presStyleLbl="node3" presStyleIdx="2" presStyleCnt="4"/>
      <dgm:spPr/>
    </dgm:pt>
    <dgm:pt modelId="{98AC8778-5C9B-41D4-AA8B-93A362863535}" type="pres">
      <dgm:prSet presAssocID="{7203D455-2207-4B3B-A87E-8695652E58EA}" presName="text3" presStyleLbl="fgAcc3" presStyleIdx="2" presStyleCnt="4">
        <dgm:presLayoutVars>
          <dgm:chPref val="3"/>
        </dgm:presLayoutVars>
      </dgm:prSet>
      <dgm:spPr/>
    </dgm:pt>
    <dgm:pt modelId="{6269B02F-F88F-4DE3-A943-D09406AA6F8D}" type="pres">
      <dgm:prSet presAssocID="{7203D455-2207-4B3B-A87E-8695652E58EA}" presName="hierChild4" presStyleCnt="0"/>
      <dgm:spPr/>
    </dgm:pt>
    <dgm:pt modelId="{5246039F-6A02-4175-9E88-31F4D59DBBCE}" type="pres">
      <dgm:prSet presAssocID="{B30221E3-84C9-40EE-BCF9-005300B26857}" presName="Name10" presStyleLbl="parChTrans1D2" presStyleIdx="1" presStyleCnt="2"/>
      <dgm:spPr/>
    </dgm:pt>
    <dgm:pt modelId="{B78DFB44-A397-4751-97CE-5288A4D18138}" type="pres">
      <dgm:prSet presAssocID="{278E3041-6000-4BEF-BB6A-547F7EC41DFE}" presName="hierRoot2" presStyleCnt="0"/>
      <dgm:spPr/>
    </dgm:pt>
    <dgm:pt modelId="{FEDBBCD4-EFC5-4DCF-A224-74F4FE50E58D}" type="pres">
      <dgm:prSet presAssocID="{278E3041-6000-4BEF-BB6A-547F7EC41DFE}" presName="composite2" presStyleCnt="0"/>
      <dgm:spPr/>
    </dgm:pt>
    <dgm:pt modelId="{6B47A46E-648C-4416-9B68-E693D56B04D1}" type="pres">
      <dgm:prSet presAssocID="{278E3041-6000-4BEF-BB6A-547F7EC41DFE}" presName="background2" presStyleLbl="node2" presStyleIdx="1" presStyleCnt="2"/>
      <dgm:spPr/>
    </dgm:pt>
    <dgm:pt modelId="{E0A24EE8-0FF5-4815-827E-0C9658169CA1}" type="pres">
      <dgm:prSet presAssocID="{278E3041-6000-4BEF-BB6A-547F7EC41DFE}" presName="text2" presStyleLbl="fgAcc2" presStyleIdx="1" presStyleCnt="2">
        <dgm:presLayoutVars>
          <dgm:chPref val="3"/>
        </dgm:presLayoutVars>
      </dgm:prSet>
      <dgm:spPr/>
    </dgm:pt>
    <dgm:pt modelId="{0CFD4E67-2008-4197-B6AC-623CE633A126}" type="pres">
      <dgm:prSet presAssocID="{278E3041-6000-4BEF-BB6A-547F7EC41DFE}" presName="hierChild3" presStyleCnt="0"/>
      <dgm:spPr/>
    </dgm:pt>
    <dgm:pt modelId="{9DD7EBDC-7C14-44B9-B7BE-4032817A0E7D}" type="pres">
      <dgm:prSet presAssocID="{38B369BF-E0E5-4F2A-92AC-BA7CFC099E66}" presName="Name17" presStyleLbl="parChTrans1D3" presStyleIdx="3" presStyleCnt="4"/>
      <dgm:spPr/>
    </dgm:pt>
    <dgm:pt modelId="{3BDD8F45-AAA6-42B5-A9E5-B1C6C547E469}" type="pres">
      <dgm:prSet presAssocID="{8FD57C82-4145-4157-8258-86D93C5E5C03}" presName="hierRoot3" presStyleCnt="0"/>
      <dgm:spPr/>
    </dgm:pt>
    <dgm:pt modelId="{D8D5D2F7-9655-459E-8E51-07AA5B2E2421}" type="pres">
      <dgm:prSet presAssocID="{8FD57C82-4145-4157-8258-86D93C5E5C03}" presName="composite3" presStyleCnt="0"/>
      <dgm:spPr/>
    </dgm:pt>
    <dgm:pt modelId="{0B7E18EE-71AE-4589-8A4F-F4BF59F4A254}" type="pres">
      <dgm:prSet presAssocID="{8FD57C82-4145-4157-8258-86D93C5E5C03}" presName="background3" presStyleLbl="node3" presStyleIdx="3" presStyleCnt="4"/>
      <dgm:spPr/>
    </dgm:pt>
    <dgm:pt modelId="{FEB76B86-A893-42B6-B71C-052CBCFF88F1}" type="pres">
      <dgm:prSet presAssocID="{8FD57C82-4145-4157-8258-86D93C5E5C03}" presName="text3" presStyleLbl="fgAcc3" presStyleIdx="3" presStyleCnt="4">
        <dgm:presLayoutVars>
          <dgm:chPref val="3"/>
        </dgm:presLayoutVars>
      </dgm:prSet>
      <dgm:spPr/>
    </dgm:pt>
    <dgm:pt modelId="{5F34EF58-3330-4271-8E18-D4295B36E9B6}" type="pres">
      <dgm:prSet presAssocID="{8FD57C82-4145-4157-8258-86D93C5E5C03}" presName="hierChild4" presStyleCnt="0"/>
      <dgm:spPr/>
    </dgm:pt>
  </dgm:ptLst>
  <dgm:cxnLst>
    <dgm:cxn modelId="{3D3B0104-8317-48FC-B9F0-BD59DA08FD5C}" type="presOf" srcId="{7203D455-2207-4B3B-A87E-8695652E58EA}" destId="{98AC8778-5C9B-41D4-AA8B-93A362863535}" srcOrd="0" destOrd="0" presId="urn:microsoft.com/office/officeart/2005/8/layout/hierarchy1"/>
    <dgm:cxn modelId="{8C97F322-1C5A-4607-A6D7-9491CCCCC1DC}" srcId="{C7F84765-D4A9-486B-A183-A47820E41451}" destId="{278E3041-6000-4BEF-BB6A-547F7EC41DFE}" srcOrd="1" destOrd="0" parTransId="{B30221E3-84C9-40EE-BCF9-005300B26857}" sibTransId="{FA1B37C0-1640-4207-8784-15D333F005C3}"/>
    <dgm:cxn modelId="{DDF3A423-C57E-4687-9E18-37398951B936}" type="presOf" srcId="{38B369BF-E0E5-4F2A-92AC-BA7CFC099E66}" destId="{9DD7EBDC-7C14-44B9-B7BE-4032817A0E7D}" srcOrd="0" destOrd="0" presId="urn:microsoft.com/office/officeart/2005/8/layout/hierarchy1"/>
    <dgm:cxn modelId="{68525D26-F3FF-4921-86BF-89639E4D4E69}" type="presOf" srcId="{B30221E3-84C9-40EE-BCF9-005300B26857}" destId="{5246039F-6A02-4175-9E88-31F4D59DBBCE}" srcOrd="0" destOrd="0" presId="urn:microsoft.com/office/officeart/2005/8/layout/hierarchy1"/>
    <dgm:cxn modelId="{95A6BB5C-F496-4727-B88E-53CA1BD980E8}" type="presOf" srcId="{13EE6C2E-CE4B-4431-A01A-B12586C1D042}" destId="{B38DA03C-3E62-4F2E-A8E6-C7910C8A45D0}" srcOrd="0" destOrd="0" presId="urn:microsoft.com/office/officeart/2005/8/layout/hierarchy1"/>
    <dgm:cxn modelId="{8C1E8142-A212-4D49-8103-E73CC97AA15C}" srcId="{BC0FA538-3D34-43C5-9452-DC0B8809C540}" destId="{7203D455-2207-4B3B-A87E-8695652E58EA}" srcOrd="2" destOrd="0" parTransId="{D03FA017-16FA-4CA3-BB5C-B6FFCE683797}" sibTransId="{DBB3D8DE-E738-4349-BF8C-0F1B790DDB81}"/>
    <dgm:cxn modelId="{D673CC42-047B-4AB6-B952-91DBCD8875FD}" type="presOf" srcId="{278E3041-6000-4BEF-BB6A-547F7EC41DFE}" destId="{E0A24EE8-0FF5-4815-827E-0C9658169CA1}" srcOrd="0" destOrd="0" presId="urn:microsoft.com/office/officeart/2005/8/layout/hierarchy1"/>
    <dgm:cxn modelId="{BAE37163-9095-4788-8AFE-EFAC9A38673F}" type="presOf" srcId="{C7F84765-D4A9-486B-A183-A47820E41451}" destId="{6FEBCB36-19F0-4B7A-B059-44C28725DB62}" srcOrd="0" destOrd="0" presId="urn:microsoft.com/office/officeart/2005/8/layout/hierarchy1"/>
    <dgm:cxn modelId="{855BE949-C25F-4C67-86E3-A9C54E0D1772}" type="presOf" srcId="{8FD57C82-4145-4157-8258-86D93C5E5C03}" destId="{FEB76B86-A893-42B6-B71C-052CBCFF88F1}" srcOrd="0" destOrd="0" presId="urn:microsoft.com/office/officeart/2005/8/layout/hierarchy1"/>
    <dgm:cxn modelId="{1675466B-DB4B-4AEF-90AB-0A160A2DE2D1}" srcId="{C7F84765-D4A9-486B-A183-A47820E41451}" destId="{BC0FA538-3D34-43C5-9452-DC0B8809C540}" srcOrd="0" destOrd="0" parTransId="{F1217788-4195-41E2-A91E-B5F5F26EAC52}" sibTransId="{7BD6CDE1-1016-409A-A466-727E05C724F3}"/>
    <dgm:cxn modelId="{18A5B570-E8AC-46B8-BD9E-FA807F61A3CC}" type="presOf" srcId="{341331C4-2DB1-4402-8572-976A03CA44D7}" destId="{01389F15-F55F-4FD8-8C05-82124D4ABC6D}" srcOrd="0" destOrd="0" presId="urn:microsoft.com/office/officeart/2005/8/layout/hierarchy1"/>
    <dgm:cxn modelId="{89484086-6D54-47B5-967D-81EFB5CD4D7C}" srcId="{278E3041-6000-4BEF-BB6A-547F7EC41DFE}" destId="{8FD57C82-4145-4157-8258-86D93C5E5C03}" srcOrd="0" destOrd="0" parTransId="{38B369BF-E0E5-4F2A-92AC-BA7CFC099E66}" sibTransId="{DCF8995D-3FAF-4A7F-89C0-54D09D131A12}"/>
    <dgm:cxn modelId="{5112E28D-A412-4088-8E73-266A367B4E32}" type="presOf" srcId="{F1217788-4195-41E2-A91E-B5F5F26EAC52}" destId="{DD4585E9-4E5E-4A11-A4A2-5D759DF43A13}" srcOrd="0" destOrd="0" presId="urn:microsoft.com/office/officeart/2005/8/layout/hierarchy1"/>
    <dgm:cxn modelId="{57FC7F96-62C5-4AE5-9144-B7C8B9282C2A}" srcId="{BC0FA538-3D34-43C5-9452-DC0B8809C540}" destId="{341331C4-2DB1-4402-8572-976A03CA44D7}" srcOrd="0" destOrd="0" parTransId="{E706D6A3-1382-4C44-8C83-5CB87FD79AF2}" sibTransId="{448458E4-79E3-4027-86AC-A59CADE00BC4}"/>
    <dgm:cxn modelId="{DCDB5E99-E16F-44DD-90DA-09A2B5D65E98}" type="presOf" srcId="{24CCE457-9BB1-4A6B-BE20-534E14DCAD4B}" destId="{3B3A7011-0606-442A-B38A-D9F844F9FCEA}" srcOrd="0" destOrd="0" presId="urn:microsoft.com/office/officeart/2005/8/layout/hierarchy1"/>
    <dgm:cxn modelId="{E683DDA7-3E3B-488B-85F4-0E05F2B1BF57}" type="presOf" srcId="{D03FA017-16FA-4CA3-BB5C-B6FFCE683797}" destId="{EAD99DBD-A992-4037-AF88-CDD46AB13F46}" srcOrd="0" destOrd="0" presId="urn:microsoft.com/office/officeart/2005/8/layout/hierarchy1"/>
    <dgm:cxn modelId="{F93336B4-6E4F-4D08-B90C-A4FD58EA5F67}" type="presOf" srcId="{55B84B48-80A6-4B1F-A1CC-FD4308F79E20}" destId="{0887CB3D-F24F-4BA4-A891-3C5C7AD16ABB}" srcOrd="0" destOrd="0" presId="urn:microsoft.com/office/officeart/2005/8/layout/hierarchy1"/>
    <dgm:cxn modelId="{B46F44B4-4826-4B36-AA36-49CE2A0A4678}" type="presOf" srcId="{E706D6A3-1382-4C44-8C83-5CB87FD79AF2}" destId="{24E1F9EB-47DD-467D-AFBC-33F48A04E4FB}" srcOrd="0" destOrd="0" presId="urn:microsoft.com/office/officeart/2005/8/layout/hierarchy1"/>
    <dgm:cxn modelId="{A9223CB7-715B-4474-B9C1-CD269CACFB3A}" srcId="{BC0FA538-3D34-43C5-9452-DC0B8809C540}" destId="{24CCE457-9BB1-4A6B-BE20-534E14DCAD4B}" srcOrd="1" destOrd="0" parTransId="{13EE6C2E-CE4B-4431-A01A-B12586C1D042}" sibTransId="{112DA212-2FD8-4662-BC48-C9209CF75A30}"/>
    <dgm:cxn modelId="{73EAEAC2-E39B-4959-8B63-9BD4350CD8DA}" srcId="{55B84B48-80A6-4B1F-A1CC-FD4308F79E20}" destId="{C7F84765-D4A9-486B-A183-A47820E41451}" srcOrd="0" destOrd="0" parTransId="{5EEB98AA-9A7F-4975-B7E9-69C997803E6C}" sibTransId="{44F5AF38-AED6-4B3D-9941-1B15AC548BB9}"/>
    <dgm:cxn modelId="{5990E8ED-3D6D-4B03-A1C0-682E789818B9}" type="presOf" srcId="{BC0FA538-3D34-43C5-9452-DC0B8809C540}" destId="{59D71C92-BFB7-4731-948A-767C6A2ACC7D}" srcOrd="0" destOrd="0" presId="urn:microsoft.com/office/officeart/2005/8/layout/hierarchy1"/>
    <dgm:cxn modelId="{E22D8E62-02E3-4C9B-A53F-9325A4999E8D}" type="presParOf" srcId="{0887CB3D-F24F-4BA4-A891-3C5C7AD16ABB}" destId="{63FC60F1-E4F7-4E6B-8A90-56ED08BAA819}" srcOrd="0" destOrd="0" presId="urn:microsoft.com/office/officeart/2005/8/layout/hierarchy1"/>
    <dgm:cxn modelId="{E3B1B1E7-606E-46FE-9DCC-F9FA6B5E2910}" type="presParOf" srcId="{63FC60F1-E4F7-4E6B-8A90-56ED08BAA819}" destId="{FF6D7839-2716-4C02-A5CB-4F0750651B49}" srcOrd="0" destOrd="0" presId="urn:microsoft.com/office/officeart/2005/8/layout/hierarchy1"/>
    <dgm:cxn modelId="{2381749F-554D-4D22-9094-F8F25217165E}" type="presParOf" srcId="{FF6D7839-2716-4C02-A5CB-4F0750651B49}" destId="{8E5E0EAB-1D41-40FF-89CD-AA44E65B1620}" srcOrd="0" destOrd="0" presId="urn:microsoft.com/office/officeart/2005/8/layout/hierarchy1"/>
    <dgm:cxn modelId="{403B20CC-5C8D-4473-9ED1-7507A0CB8E78}" type="presParOf" srcId="{FF6D7839-2716-4C02-A5CB-4F0750651B49}" destId="{6FEBCB36-19F0-4B7A-B059-44C28725DB62}" srcOrd="1" destOrd="0" presId="urn:microsoft.com/office/officeart/2005/8/layout/hierarchy1"/>
    <dgm:cxn modelId="{DEF5E166-A74F-4E74-8658-FC51E4918C16}" type="presParOf" srcId="{63FC60F1-E4F7-4E6B-8A90-56ED08BAA819}" destId="{1839F440-E651-419A-B433-0B53DB8530B8}" srcOrd="1" destOrd="0" presId="urn:microsoft.com/office/officeart/2005/8/layout/hierarchy1"/>
    <dgm:cxn modelId="{27D2A896-174D-4F61-8D59-8EB93ECBA3CC}" type="presParOf" srcId="{1839F440-E651-419A-B433-0B53DB8530B8}" destId="{DD4585E9-4E5E-4A11-A4A2-5D759DF43A13}" srcOrd="0" destOrd="0" presId="urn:microsoft.com/office/officeart/2005/8/layout/hierarchy1"/>
    <dgm:cxn modelId="{712EF3DD-3A4A-4262-BB49-ABEF650B0728}" type="presParOf" srcId="{1839F440-E651-419A-B433-0B53DB8530B8}" destId="{C1B5F9BD-7E8F-415C-A456-3606BE72DEB5}" srcOrd="1" destOrd="0" presId="urn:microsoft.com/office/officeart/2005/8/layout/hierarchy1"/>
    <dgm:cxn modelId="{69C565C1-4B0B-482F-B6D1-6A1901A8B3EC}" type="presParOf" srcId="{C1B5F9BD-7E8F-415C-A456-3606BE72DEB5}" destId="{4CD465DA-D6A9-4258-BB73-77105E1DFF8F}" srcOrd="0" destOrd="0" presId="urn:microsoft.com/office/officeart/2005/8/layout/hierarchy1"/>
    <dgm:cxn modelId="{1421CB04-55CD-4ADA-940D-E7AEE7FC2BBC}" type="presParOf" srcId="{4CD465DA-D6A9-4258-BB73-77105E1DFF8F}" destId="{6DBF4577-3FF1-4C84-8DFD-194F73CEEC1A}" srcOrd="0" destOrd="0" presId="urn:microsoft.com/office/officeart/2005/8/layout/hierarchy1"/>
    <dgm:cxn modelId="{630D35CE-DA40-4506-AB54-D4907F3737B8}" type="presParOf" srcId="{4CD465DA-D6A9-4258-BB73-77105E1DFF8F}" destId="{59D71C92-BFB7-4731-948A-767C6A2ACC7D}" srcOrd="1" destOrd="0" presId="urn:microsoft.com/office/officeart/2005/8/layout/hierarchy1"/>
    <dgm:cxn modelId="{4ECB44FF-FA40-4535-92C7-91479B0C89DF}" type="presParOf" srcId="{C1B5F9BD-7E8F-415C-A456-3606BE72DEB5}" destId="{1BF8C95D-4252-4CA0-96B5-C6570F976BDD}" srcOrd="1" destOrd="0" presId="urn:microsoft.com/office/officeart/2005/8/layout/hierarchy1"/>
    <dgm:cxn modelId="{EE4ADC83-0244-4A4C-B9EC-9DA53D1D8303}" type="presParOf" srcId="{1BF8C95D-4252-4CA0-96B5-C6570F976BDD}" destId="{24E1F9EB-47DD-467D-AFBC-33F48A04E4FB}" srcOrd="0" destOrd="0" presId="urn:microsoft.com/office/officeart/2005/8/layout/hierarchy1"/>
    <dgm:cxn modelId="{EAEC7DAF-31E5-4F68-BFA6-1656C8CECCFA}" type="presParOf" srcId="{1BF8C95D-4252-4CA0-96B5-C6570F976BDD}" destId="{F093478B-DAB0-44FB-882A-48A73B5320E1}" srcOrd="1" destOrd="0" presId="urn:microsoft.com/office/officeart/2005/8/layout/hierarchy1"/>
    <dgm:cxn modelId="{499841F1-E03A-4B6E-8FED-5E231490C125}" type="presParOf" srcId="{F093478B-DAB0-44FB-882A-48A73B5320E1}" destId="{9A3CE686-D6A4-4899-81B7-F1A6B57A6AD8}" srcOrd="0" destOrd="0" presId="urn:microsoft.com/office/officeart/2005/8/layout/hierarchy1"/>
    <dgm:cxn modelId="{E426EAB5-5868-4793-A42B-D8CAD2597C21}" type="presParOf" srcId="{9A3CE686-D6A4-4899-81B7-F1A6B57A6AD8}" destId="{48471F61-980A-493F-8B4A-0939F8437243}" srcOrd="0" destOrd="0" presId="urn:microsoft.com/office/officeart/2005/8/layout/hierarchy1"/>
    <dgm:cxn modelId="{64391FAA-1991-49FB-B1E3-C69C99A1A4DE}" type="presParOf" srcId="{9A3CE686-D6A4-4899-81B7-F1A6B57A6AD8}" destId="{01389F15-F55F-4FD8-8C05-82124D4ABC6D}" srcOrd="1" destOrd="0" presId="urn:microsoft.com/office/officeart/2005/8/layout/hierarchy1"/>
    <dgm:cxn modelId="{C25CECB4-4A81-485A-84CE-DEF486C9D878}" type="presParOf" srcId="{F093478B-DAB0-44FB-882A-48A73B5320E1}" destId="{A618DAFA-4117-4392-A037-8A53905AF5E7}" srcOrd="1" destOrd="0" presId="urn:microsoft.com/office/officeart/2005/8/layout/hierarchy1"/>
    <dgm:cxn modelId="{740E249E-6147-4EFD-921C-35BABD90406E}" type="presParOf" srcId="{1BF8C95D-4252-4CA0-96B5-C6570F976BDD}" destId="{B38DA03C-3E62-4F2E-A8E6-C7910C8A45D0}" srcOrd="2" destOrd="0" presId="urn:microsoft.com/office/officeart/2005/8/layout/hierarchy1"/>
    <dgm:cxn modelId="{F8DF4BF5-566E-4531-B96C-11A4D491D745}" type="presParOf" srcId="{1BF8C95D-4252-4CA0-96B5-C6570F976BDD}" destId="{005A32B0-8E76-4E79-8AF1-C42B4D111C31}" srcOrd="3" destOrd="0" presId="urn:microsoft.com/office/officeart/2005/8/layout/hierarchy1"/>
    <dgm:cxn modelId="{6A650C43-A9B6-4B6D-9AEB-938ABB616BDB}" type="presParOf" srcId="{005A32B0-8E76-4E79-8AF1-C42B4D111C31}" destId="{D0AF41D4-83A4-4F6D-9D87-07D8EB51CFBC}" srcOrd="0" destOrd="0" presId="urn:microsoft.com/office/officeart/2005/8/layout/hierarchy1"/>
    <dgm:cxn modelId="{2AA25A6D-E773-4CDD-8FAE-6E3199D9C047}" type="presParOf" srcId="{D0AF41D4-83A4-4F6D-9D87-07D8EB51CFBC}" destId="{AF6DDF58-718B-4AA8-8BE7-4682C5F78E9C}" srcOrd="0" destOrd="0" presId="urn:microsoft.com/office/officeart/2005/8/layout/hierarchy1"/>
    <dgm:cxn modelId="{1742564D-4538-449A-858E-9A60CCE1816E}" type="presParOf" srcId="{D0AF41D4-83A4-4F6D-9D87-07D8EB51CFBC}" destId="{3B3A7011-0606-442A-B38A-D9F844F9FCEA}" srcOrd="1" destOrd="0" presId="urn:microsoft.com/office/officeart/2005/8/layout/hierarchy1"/>
    <dgm:cxn modelId="{46A9CA66-C5EE-47C2-9818-BC668DD4FED3}" type="presParOf" srcId="{005A32B0-8E76-4E79-8AF1-C42B4D111C31}" destId="{6635A540-36D7-4DA9-80D1-BCA31EEDADE8}" srcOrd="1" destOrd="0" presId="urn:microsoft.com/office/officeart/2005/8/layout/hierarchy1"/>
    <dgm:cxn modelId="{1E8E39C8-9B5D-4B33-9A7B-12F1F4902587}" type="presParOf" srcId="{1BF8C95D-4252-4CA0-96B5-C6570F976BDD}" destId="{EAD99DBD-A992-4037-AF88-CDD46AB13F46}" srcOrd="4" destOrd="0" presId="urn:microsoft.com/office/officeart/2005/8/layout/hierarchy1"/>
    <dgm:cxn modelId="{45EE4CA4-0896-436A-B118-187325131CF0}" type="presParOf" srcId="{1BF8C95D-4252-4CA0-96B5-C6570F976BDD}" destId="{7FE969F9-19EF-427C-93F2-0C22FE143B61}" srcOrd="5" destOrd="0" presId="urn:microsoft.com/office/officeart/2005/8/layout/hierarchy1"/>
    <dgm:cxn modelId="{4D5FEE05-36AB-4593-A8E8-E845D5B3B852}" type="presParOf" srcId="{7FE969F9-19EF-427C-93F2-0C22FE143B61}" destId="{E222207B-E066-4710-8951-D1833A7067EF}" srcOrd="0" destOrd="0" presId="urn:microsoft.com/office/officeart/2005/8/layout/hierarchy1"/>
    <dgm:cxn modelId="{D2B0E21F-F7F3-4840-A291-E30EC9BA9CFC}" type="presParOf" srcId="{E222207B-E066-4710-8951-D1833A7067EF}" destId="{B3BCBF6B-A564-4D2E-BC49-BA5893D14609}" srcOrd="0" destOrd="0" presId="urn:microsoft.com/office/officeart/2005/8/layout/hierarchy1"/>
    <dgm:cxn modelId="{F296ECEF-A889-4CEB-8853-F4C850A0627D}" type="presParOf" srcId="{E222207B-E066-4710-8951-D1833A7067EF}" destId="{98AC8778-5C9B-41D4-AA8B-93A362863535}" srcOrd="1" destOrd="0" presId="urn:microsoft.com/office/officeart/2005/8/layout/hierarchy1"/>
    <dgm:cxn modelId="{FE543111-3FD6-4536-A226-1AD30E1A08CD}" type="presParOf" srcId="{7FE969F9-19EF-427C-93F2-0C22FE143B61}" destId="{6269B02F-F88F-4DE3-A943-D09406AA6F8D}" srcOrd="1" destOrd="0" presId="urn:microsoft.com/office/officeart/2005/8/layout/hierarchy1"/>
    <dgm:cxn modelId="{C3768D88-5725-4AB5-8EBF-FE525D179787}" type="presParOf" srcId="{1839F440-E651-419A-B433-0B53DB8530B8}" destId="{5246039F-6A02-4175-9E88-31F4D59DBBCE}" srcOrd="2" destOrd="0" presId="urn:microsoft.com/office/officeart/2005/8/layout/hierarchy1"/>
    <dgm:cxn modelId="{AD0B0F80-F4BB-48F9-8070-DF02FD143376}" type="presParOf" srcId="{1839F440-E651-419A-B433-0B53DB8530B8}" destId="{B78DFB44-A397-4751-97CE-5288A4D18138}" srcOrd="3" destOrd="0" presId="urn:microsoft.com/office/officeart/2005/8/layout/hierarchy1"/>
    <dgm:cxn modelId="{932709B2-E790-4131-855D-23E856304883}" type="presParOf" srcId="{B78DFB44-A397-4751-97CE-5288A4D18138}" destId="{FEDBBCD4-EFC5-4DCF-A224-74F4FE50E58D}" srcOrd="0" destOrd="0" presId="urn:microsoft.com/office/officeart/2005/8/layout/hierarchy1"/>
    <dgm:cxn modelId="{A7D31176-7D3E-4AA4-9DC4-E6A0BE71F6DA}" type="presParOf" srcId="{FEDBBCD4-EFC5-4DCF-A224-74F4FE50E58D}" destId="{6B47A46E-648C-4416-9B68-E693D56B04D1}" srcOrd="0" destOrd="0" presId="urn:microsoft.com/office/officeart/2005/8/layout/hierarchy1"/>
    <dgm:cxn modelId="{08989200-4125-4D51-A7C4-05129D3E5BE0}" type="presParOf" srcId="{FEDBBCD4-EFC5-4DCF-A224-74F4FE50E58D}" destId="{E0A24EE8-0FF5-4815-827E-0C9658169CA1}" srcOrd="1" destOrd="0" presId="urn:microsoft.com/office/officeart/2005/8/layout/hierarchy1"/>
    <dgm:cxn modelId="{425D859A-26B5-4709-A498-97C96AF10AFD}" type="presParOf" srcId="{B78DFB44-A397-4751-97CE-5288A4D18138}" destId="{0CFD4E67-2008-4197-B6AC-623CE633A126}" srcOrd="1" destOrd="0" presId="urn:microsoft.com/office/officeart/2005/8/layout/hierarchy1"/>
    <dgm:cxn modelId="{D19A0548-4961-4C22-8C40-6A43FDF01D0F}" type="presParOf" srcId="{0CFD4E67-2008-4197-B6AC-623CE633A126}" destId="{9DD7EBDC-7C14-44B9-B7BE-4032817A0E7D}" srcOrd="0" destOrd="0" presId="urn:microsoft.com/office/officeart/2005/8/layout/hierarchy1"/>
    <dgm:cxn modelId="{AEFF205A-0BB7-496C-8D40-4F4160D6E276}" type="presParOf" srcId="{0CFD4E67-2008-4197-B6AC-623CE633A126}" destId="{3BDD8F45-AAA6-42B5-A9E5-B1C6C547E469}" srcOrd="1" destOrd="0" presId="urn:microsoft.com/office/officeart/2005/8/layout/hierarchy1"/>
    <dgm:cxn modelId="{404C8D40-4089-44D8-A880-E248F9D8D040}" type="presParOf" srcId="{3BDD8F45-AAA6-42B5-A9E5-B1C6C547E469}" destId="{D8D5D2F7-9655-459E-8E51-07AA5B2E2421}" srcOrd="0" destOrd="0" presId="urn:microsoft.com/office/officeart/2005/8/layout/hierarchy1"/>
    <dgm:cxn modelId="{EF33E7A1-9AC2-4420-A7F9-DA3BB9814458}" type="presParOf" srcId="{D8D5D2F7-9655-459E-8E51-07AA5B2E2421}" destId="{0B7E18EE-71AE-4589-8A4F-F4BF59F4A254}" srcOrd="0" destOrd="0" presId="urn:microsoft.com/office/officeart/2005/8/layout/hierarchy1"/>
    <dgm:cxn modelId="{8C291F0A-18BE-41B2-8212-20F7CFD20AC9}" type="presParOf" srcId="{D8D5D2F7-9655-459E-8E51-07AA5B2E2421}" destId="{FEB76B86-A893-42B6-B71C-052CBCFF88F1}" srcOrd="1" destOrd="0" presId="urn:microsoft.com/office/officeart/2005/8/layout/hierarchy1"/>
    <dgm:cxn modelId="{ECCFC788-CF9E-4127-87AA-89C34221098C}" type="presParOf" srcId="{3BDD8F45-AAA6-42B5-A9E5-B1C6C547E469}" destId="{5F34EF58-3330-4271-8E18-D4295B36E9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23A30-9842-4031-9C8C-72AE81A714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6B6583-4C58-46A7-8106-DA91E8A50AFD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FE SL 07.07</a:t>
          </a:r>
        </a:p>
        <a:p>
          <a:r>
            <a:rPr lang="pl-PL" dirty="0"/>
            <a:t>FE SL 07.09</a:t>
          </a:r>
        </a:p>
        <a:p>
          <a:r>
            <a:rPr lang="pl-PL" dirty="0"/>
            <a:t>FE SL 07.11</a:t>
          </a:r>
        </a:p>
      </dgm:t>
    </dgm:pt>
    <dgm:pt modelId="{2E3E77FB-80AA-4372-A3D5-4E8AB98314EE}" type="parTrans" cxnId="{FE81E201-40EF-43F4-96B2-55C680232BC1}">
      <dgm:prSet/>
      <dgm:spPr/>
      <dgm:t>
        <a:bodyPr/>
        <a:lstStyle/>
        <a:p>
          <a:endParaRPr lang="pl-PL"/>
        </a:p>
      </dgm:t>
    </dgm:pt>
    <dgm:pt modelId="{4AF2B496-E69B-4732-88BE-277F7300E5EC}" type="sibTrans" cxnId="{FE81E201-40EF-43F4-96B2-55C680232BC1}">
      <dgm:prSet/>
      <dgm:spPr/>
      <dgm:t>
        <a:bodyPr/>
        <a:lstStyle/>
        <a:p>
          <a:endParaRPr lang="pl-PL"/>
        </a:p>
      </dgm:t>
    </dgm:pt>
    <dgm:pt modelId="{3FDCE355-ACBC-4CA6-A66A-D45CC72A3B38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Jako uzupełnienie interwencji </a:t>
          </a:r>
        </a:p>
        <a:p>
          <a:r>
            <a:rPr lang="pl-PL" dirty="0"/>
            <a:t>600 </a:t>
          </a:r>
          <a:r>
            <a:rPr lang="pl-PL"/>
            <a:t>000 Euro</a:t>
          </a:r>
        </a:p>
      </dgm:t>
    </dgm:pt>
    <dgm:pt modelId="{FFE46B40-EF32-4D7B-AAA9-966A78FA25BB}" type="parTrans" cxnId="{A1C169C2-B997-4B50-A6DA-BBA7F6D7B2F7}">
      <dgm:prSet/>
      <dgm:spPr/>
      <dgm:t>
        <a:bodyPr/>
        <a:lstStyle/>
        <a:p>
          <a:endParaRPr lang="pl-PL"/>
        </a:p>
      </dgm:t>
    </dgm:pt>
    <dgm:pt modelId="{7ACBFDDA-9007-487E-A8D6-A0B9F7E40A29}" type="sibTrans" cxnId="{A1C169C2-B997-4B50-A6DA-BBA7F6D7B2F7}">
      <dgm:prSet/>
      <dgm:spPr/>
      <dgm:t>
        <a:bodyPr/>
        <a:lstStyle/>
        <a:p>
          <a:endParaRPr lang="pl-PL"/>
        </a:p>
      </dgm:t>
    </dgm:pt>
    <dgm:pt modelId="{ACD26B02-0AB1-4F3E-8538-429B4466B4DC}" type="pres">
      <dgm:prSet presAssocID="{3DE23A30-9842-4031-9C8C-72AE81A714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8B58D2-0281-4EBC-A3EB-700839DB1AB2}" type="pres">
      <dgm:prSet presAssocID="{F16B6583-4C58-46A7-8106-DA91E8A50AFD}" presName="hierRoot1" presStyleCnt="0"/>
      <dgm:spPr/>
    </dgm:pt>
    <dgm:pt modelId="{27D93C74-7A49-4CA5-83E5-6EF98960448B}" type="pres">
      <dgm:prSet presAssocID="{F16B6583-4C58-46A7-8106-DA91E8A50AFD}" presName="composite" presStyleCnt="0"/>
      <dgm:spPr/>
    </dgm:pt>
    <dgm:pt modelId="{DCA65E73-8E32-41E5-A5C2-69D6B8C8043A}" type="pres">
      <dgm:prSet presAssocID="{F16B6583-4C58-46A7-8106-DA91E8A50AFD}" presName="background" presStyleLbl="node0" presStyleIdx="0" presStyleCnt="1"/>
      <dgm:spPr/>
    </dgm:pt>
    <dgm:pt modelId="{584978EF-A02E-4E34-BC8E-C1B3D9B4547B}" type="pres">
      <dgm:prSet presAssocID="{F16B6583-4C58-46A7-8106-DA91E8A50AFD}" presName="text" presStyleLbl="fgAcc0" presStyleIdx="0" presStyleCnt="1">
        <dgm:presLayoutVars>
          <dgm:chPref val="3"/>
        </dgm:presLayoutVars>
      </dgm:prSet>
      <dgm:spPr/>
    </dgm:pt>
    <dgm:pt modelId="{01F01570-869D-437F-9431-B0F4B4EFB17B}" type="pres">
      <dgm:prSet presAssocID="{F16B6583-4C58-46A7-8106-DA91E8A50AFD}" presName="hierChild2" presStyleCnt="0"/>
      <dgm:spPr/>
    </dgm:pt>
    <dgm:pt modelId="{384EEC65-2BD0-464B-AD7B-2E787CD30372}" type="pres">
      <dgm:prSet presAssocID="{FFE46B40-EF32-4D7B-AAA9-966A78FA25BB}" presName="Name10" presStyleLbl="parChTrans1D2" presStyleIdx="0" presStyleCnt="1"/>
      <dgm:spPr/>
    </dgm:pt>
    <dgm:pt modelId="{FF697C5D-B641-40B9-A584-63985C06FB86}" type="pres">
      <dgm:prSet presAssocID="{3FDCE355-ACBC-4CA6-A66A-D45CC72A3B38}" presName="hierRoot2" presStyleCnt="0"/>
      <dgm:spPr/>
    </dgm:pt>
    <dgm:pt modelId="{EA393557-ED76-4927-BBEC-CFFDAD720FCF}" type="pres">
      <dgm:prSet presAssocID="{3FDCE355-ACBC-4CA6-A66A-D45CC72A3B38}" presName="composite2" presStyleCnt="0"/>
      <dgm:spPr/>
    </dgm:pt>
    <dgm:pt modelId="{7960C176-5B69-4398-8CAB-7E5EA079ABF7}" type="pres">
      <dgm:prSet presAssocID="{3FDCE355-ACBC-4CA6-A66A-D45CC72A3B38}" presName="background2" presStyleLbl="node2" presStyleIdx="0" presStyleCnt="1"/>
      <dgm:spPr/>
    </dgm:pt>
    <dgm:pt modelId="{1557A653-088E-451B-9093-E491F423441A}" type="pres">
      <dgm:prSet presAssocID="{3FDCE355-ACBC-4CA6-A66A-D45CC72A3B38}" presName="text2" presStyleLbl="fgAcc2" presStyleIdx="0" presStyleCnt="1">
        <dgm:presLayoutVars>
          <dgm:chPref val="3"/>
        </dgm:presLayoutVars>
      </dgm:prSet>
      <dgm:spPr/>
    </dgm:pt>
    <dgm:pt modelId="{DDC6C621-094E-45BF-8BD4-E2C4C7EBA5C6}" type="pres">
      <dgm:prSet presAssocID="{3FDCE355-ACBC-4CA6-A66A-D45CC72A3B38}" presName="hierChild3" presStyleCnt="0"/>
      <dgm:spPr/>
    </dgm:pt>
  </dgm:ptLst>
  <dgm:cxnLst>
    <dgm:cxn modelId="{FE81E201-40EF-43F4-96B2-55C680232BC1}" srcId="{3DE23A30-9842-4031-9C8C-72AE81A714EF}" destId="{F16B6583-4C58-46A7-8106-DA91E8A50AFD}" srcOrd="0" destOrd="0" parTransId="{2E3E77FB-80AA-4372-A3D5-4E8AB98314EE}" sibTransId="{4AF2B496-E69B-4732-88BE-277F7300E5EC}"/>
    <dgm:cxn modelId="{A5B3E4AA-CDBE-4600-A124-3F25E3B04755}" type="presOf" srcId="{FFE46B40-EF32-4D7B-AAA9-966A78FA25BB}" destId="{384EEC65-2BD0-464B-AD7B-2E787CD30372}" srcOrd="0" destOrd="0" presId="urn:microsoft.com/office/officeart/2005/8/layout/hierarchy1"/>
    <dgm:cxn modelId="{ABA644BC-65F4-4892-980C-96D6D4484BF4}" type="presOf" srcId="{3DE23A30-9842-4031-9C8C-72AE81A714EF}" destId="{ACD26B02-0AB1-4F3E-8538-429B4466B4DC}" srcOrd="0" destOrd="0" presId="urn:microsoft.com/office/officeart/2005/8/layout/hierarchy1"/>
    <dgm:cxn modelId="{A1C169C2-B997-4B50-A6DA-BBA7F6D7B2F7}" srcId="{F16B6583-4C58-46A7-8106-DA91E8A50AFD}" destId="{3FDCE355-ACBC-4CA6-A66A-D45CC72A3B38}" srcOrd="0" destOrd="0" parTransId="{FFE46B40-EF32-4D7B-AAA9-966A78FA25BB}" sibTransId="{7ACBFDDA-9007-487E-A8D6-A0B9F7E40A29}"/>
    <dgm:cxn modelId="{6F18ADC9-DD9D-4647-ACF6-37DCF2014FA3}" type="presOf" srcId="{F16B6583-4C58-46A7-8106-DA91E8A50AFD}" destId="{584978EF-A02E-4E34-BC8E-C1B3D9B4547B}" srcOrd="0" destOrd="0" presId="urn:microsoft.com/office/officeart/2005/8/layout/hierarchy1"/>
    <dgm:cxn modelId="{786D4DEC-B31D-4A8E-B103-366294054EF1}" type="presOf" srcId="{3FDCE355-ACBC-4CA6-A66A-D45CC72A3B38}" destId="{1557A653-088E-451B-9093-E491F423441A}" srcOrd="0" destOrd="0" presId="urn:microsoft.com/office/officeart/2005/8/layout/hierarchy1"/>
    <dgm:cxn modelId="{9989650C-4A0C-4FD9-B4AA-0AC165A61B72}" type="presParOf" srcId="{ACD26B02-0AB1-4F3E-8538-429B4466B4DC}" destId="{798B58D2-0281-4EBC-A3EB-700839DB1AB2}" srcOrd="0" destOrd="0" presId="urn:microsoft.com/office/officeart/2005/8/layout/hierarchy1"/>
    <dgm:cxn modelId="{4775419D-BC2A-4257-B486-56453B9B7D66}" type="presParOf" srcId="{798B58D2-0281-4EBC-A3EB-700839DB1AB2}" destId="{27D93C74-7A49-4CA5-83E5-6EF98960448B}" srcOrd="0" destOrd="0" presId="urn:microsoft.com/office/officeart/2005/8/layout/hierarchy1"/>
    <dgm:cxn modelId="{2E5B62C6-EB0D-4DF8-967A-0F0C4183D15F}" type="presParOf" srcId="{27D93C74-7A49-4CA5-83E5-6EF98960448B}" destId="{DCA65E73-8E32-41E5-A5C2-69D6B8C8043A}" srcOrd="0" destOrd="0" presId="urn:microsoft.com/office/officeart/2005/8/layout/hierarchy1"/>
    <dgm:cxn modelId="{92B85C56-A3F7-4D27-A054-690B2A361F7F}" type="presParOf" srcId="{27D93C74-7A49-4CA5-83E5-6EF98960448B}" destId="{584978EF-A02E-4E34-BC8E-C1B3D9B4547B}" srcOrd="1" destOrd="0" presId="urn:microsoft.com/office/officeart/2005/8/layout/hierarchy1"/>
    <dgm:cxn modelId="{436D5CA6-6E8F-4DDA-AF61-BBD30EC960E1}" type="presParOf" srcId="{798B58D2-0281-4EBC-A3EB-700839DB1AB2}" destId="{01F01570-869D-437F-9431-B0F4B4EFB17B}" srcOrd="1" destOrd="0" presId="urn:microsoft.com/office/officeart/2005/8/layout/hierarchy1"/>
    <dgm:cxn modelId="{A088869A-B4C3-4EEB-9524-3C6CEED222E3}" type="presParOf" srcId="{01F01570-869D-437F-9431-B0F4B4EFB17B}" destId="{384EEC65-2BD0-464B-AD7B-2E787CD30372}" srcOrd="0" destOrd="0" presId="urn:microsoft.com/office/officeart/2005/8/layout/hierarchy1"/>
    <dgm:cxn modelId="{8E3894F3-BECB-44D7-A972-A601FDB292CF}" type="presParOf" srcId="{01F01570-869D-437F-9431-B0F4B4EFB17B}" destId="{FF697C5D-B641-40B9-A584-63985C06FB86}" srcOrd="1" destOrd="0" presId="urn:microsoft.com/office/officeart/2005/8/layout/hierarchy1"/>
    <dgm:cxn modelId="{6938F339-2CFD-4EDB-A0A2-13D3120A56D4}" type="presParOf" srcId="{FF697C5D-B641-40B9-A584-63985C06FB86}" destId="{EA393557-ED76-4927-BBEC-CFFDAD720FCF}" srcOrd="0" destOrd="0" presId="urn:microsoft.com/office/officeart/2005/8/layout/hierarchy1"/>
    <dgm:cxn modelId="{A689E4A7-DE41-4C24-9D58-FA66DA954111}" type="presParOf" srcId="{EA393557-ED76-4927-BBEC-CFFDAD720FCF}" destId="{7960C176-5B69-4398-8CAB-7E5EA079ABF7}" srcOrd="0" destOrd="0" presId="urn:microsoft.com/office/officeart/2005/8/layout/hierarchy1"/>
    <dgm:cxn modelId="{11AD5BBA-DDDF-4C91-9C4C-C7090672E788}" type="presParOf" srcId="{EA393557-ED76-4927-BBEC-CFFDAD720FCF}" destId="{1557A653-088E-451B-9093-E491F423441A}" srcOrd="1" destOrd="0" presId="urn:microsoft.com/office/officeart/2005/8/layout/hierarchy1"/>
    <dgm:cxn modelId="{B83C51CB-30AD-4D2D-8ADF-C2D7753CFEE5}" type="presParOf" srcId="{FF697C5D-B641-40B9-A584-63985C06FB86}" destId="{DDC6C621-094E-45BF-8BD4-E2C4C7EBA5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EBDC-7C14-44B9-B7BE-4032817A0E7D}">
      <dsp:nvSpPr>
        <dsp:cNvPr id="0" name=""/>
        <dsp:cNvSpPr/>
      </dsp:nvSpPr>
      <dsp:spPr>
        <a:xfrm>
          <a:off x="6257374" y="3284001"/>
          <a:ext cx="91440" cy="439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6039F-6A02-4175-9E88-31F4D59DBBCE}">
      <dsp:nvSpPr>
        <dsp:cNvPr id="0" name=""/>
        <dsp:cNvSpPr/>
      </dsp:nvSpPr>
      <dsp:spPr>
        <a:xfrm>
          <a:off x="4454808" y="1883924"/>
          <a:ext cx="1848286" cy="43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16"/>
              </a:lnTo>
              <a:lnTo>
                <a:pt x="1848286" y="299716"/>
              </a:lnTo>
              <a:lnTo>
                <a:pt x="1848286" y="439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99DBD-A992-4037-AF88-CDD46AB13F46}">
      <dsp:nvSpPr>
        <dsp:cNvPr id="0" name=""/>
        <dsp:cNvSpPr/>
      </dsp:nvSpPr>
      <dsp:spPr>
        <a:xfrm>
          <a:off x="2606521" y="3284001"/>
          <a:ext cx="1848286" cy="43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16"/>
              </a:lnTo>
              <a:lnTo>
                <a:pt x="1848286" y="299716"/>
              </a:lnTo>
              <a:lnTo>
                <a:pt x="1848286" y="439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A03C-3E62-4F2E-A8E6-C7910C8A45D0}">
      <dsp:nvSpPr>
        <dsp:cNvPr id="0" name=""/>
        <dsp:cNvSpPr/>
      </dsp:nvSpPr>
      <dsp:spPr>
        <a:xfrm>
          <a:off x="2560801" y="3284001"/>
          <a:ext cx="91440" cy="439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1F9EB-47DD-467D-AFBC-33F48A04E4FB}">
      <dsp:nvSpPr>
        <dsp:cNvPr id="0" name=""/>
        <dsp:cNvSpPr/>
      </dsp:nvSpPr>
      <dsp:spPr>
        <a:xfrm>
          <a:off x="758235" y="3284001"/>
          <a:ext cx="1848286" cy="439808"/>
        </a:xfrm>
        <a:custGeom>
          <a:avLst/>
          <a:gdLst/>
          <a:ahLst/>
          <a:cxnLst/>
          <a:rect l="0" t="0" r="0" b="0"/>
          <a:pathLst>
            <a:path>
              <a:moveTo>
                <a:pt x="1848286" y="0"/>
              </a:moveTo>
              <a:lnTo>
                <a:pt x="1848286" y="299716"/>
              </a:lnTo>
              <a:lnTo>
                <a:pt x="0" y="299716"/>
              </a:lnTo>
              <a:lnTo>
                <a:pt x="0" y="439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585E9-4E5E-4A11-A4A2-5D759DF43A13}">
      <dsp:nvSpPr>
        <dsp:cNvPr id="0" name=""/>
        <dsp:cNvSpPr/>
      </dsp:nvSpPr>
      <dsp:spPr>
        <a:xfrm>
          <a:off x="2606521" y="1883924"/>
          <a:ext cx="1848286" cy="439808"/>
        </a:xfrm>
        <a:custGeom>
          <a:avLst/>
          <a:gdLst/>
          <a:ahLst/>
          <a:cxnLst/>
          <a:rect l="0" t="0" r="0" b="0"/>
          <a:pathLst>
            <a:path>
              <a:moveTo>
                <a:pt x="1848286" y="0"/>
              </a:moveTo>
              <a:lnTo>
                <a:pt x="1848286" y="299716"/>
              </a:lnTo>
              <a:lnTo>
                <a:pt x="0" y="299716"/>
              </a:lnTo>
              <a:lnTo>
                <a:pt x="0" y="439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E0EAB-1D41-40FF-89CD-AA44E65B1620}">
      <dsp:nvSpPr>
        <dsp:cNvPr id="0" name=""/>
        <dsp:cNvSpPr/>
      </dsp:nvSpPr>
      <dsp:spPr>
        <a:xfrm>
          <a:off x="3698691" y="923655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BCB36-19F0-4B7A-B059-44C28725DB62}">
      <dsp:nvSpPr>
        <dsp:cNvPr id="0" name=""/>
        <dsp:cNvSpPr/>
      </dsp:nvSpPr>
      <dsp:spPr>
        <a:xfrm>
          <a:off x="3866717" y="1083279"/>
          <a:ext cx="1512234" cy="9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FE SL 07.12 Rozwój dialogu obywatelskiego</a:t>
          </a:r>
        </a:p>
      </dsp:txBody>
      <dsp:txXfrm>
        <a:off x="3894842" y="1111404"/>
        <a:ext cx="1455984" cy="904018"/>
      </dsp:txXfrm>
    </dsp:sp>
    <dsp:sp modelId="{6DBF4577-3FF1-4C84-8DFD-194F73CEEC1A}">
      <dsp:nvSpPr>
        <dsp:cNvPr id="0" name=""/>
        <dsp:cNvSpPr/>
      </dsp:nvSpPr>
      <dsp:spPr>
        <a:xfrm>
          <a:off x="1850404" y="2323732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71C92-BFB7-4731-948A-767C6A2ACC7D}">
      <dsp:nvSpPr>
        <dsp:cNvPr id="0" name=""/>
        <dsp:cNvSpPr/>
      </dsp:nvSpPr>
      <dsp:spPr>
        <a:xfrm>
          <a:off x="2018430" y="2483356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TYP 1 Projekt konkurencyjny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1 000 000 Euro </a:t>
          </a:r>
        </a:p>
      </dsp:txBody>
      <dsp:txXfrm>
        <a:off x="2046555" y="2511481"/>
        <a:ext cx="1455984" cy="904018"/>
      </dsp:txXfrm>
    </dsp:sp>
    <dsp:sp modelId="{48471F61-980A-493F-8B4A-0939F8437243}">
      <dsp:nvSpPr>
        <dsp:cNvPr id="0" name=""/>
        <dsp:cNvSpPr/>
      </dsp:nvSpPr>
      <dsp:spPr>
        <a:xfrm>
          <a:off x="2117" y="3723809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89F15-F55F-4FD8-8C05-82124D4ABC6D}">
      <dsp:nvSpPr>
        <dsp:cNvPr id="0" name=""/>
        <dsp:cNvSpPr/>
      </dsp:nvSpPr>
      <dsp:spPr>
        <a:xfrm>
          <a:off x="170144" y="3883433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doradztwo</a:t>
          </a:r>
        </a:p>
      </dsp:txBody>
      <dsp:txXfrm>
        <a:off x="198269" y="3911558"/>
        <a:ext cx="1455984" cy="904018"/>
      </dsp:txXfrm>
    </dsp:sp>
    <dsp:sp modelId="{AF6DDF58-718B-4AA8-8BE7-4682C5F78E9C}">
      <dsp:nvSpPr>
        <dsp:cNvPr id="0" name=""/>
        <dsp:cNvSpPr/>
      </dsp:nvSpPr>
      <dsp:spPr>
        <a:xfrm>
          <a:off x="1850404" y="3723809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7011-0606-442A-B38A-D9F844F9FCEA}">
      <dsp:nvSpPr>
        <dsp:cNvPr id="0" name=""/>
        <dsp:cNvSpPr/>
      </dsp:nvSpPr>
      <dsp:spPr>
        <a:xfrm>
          <a:off x="2018430" y="3883433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sieciowanie</a:t>
          </a:r>
        </a:p>
      </dsp:txBody>
      <dsp:txXfrm>
        <a:off x="2046555" y="3911558"/>
        <a:ext cx="1455984" cy="904018"/>
      </dsp:txXfrm>
    </dsp:sp>
    <dsp:sp modelId="{B3BCBF6B-A564-4D2E-BC49-BA5893D14609}">
      <dsp:nvSpPr>
        <dsp:cNvPr id="0" name=""/>
        <dsp:cNvSpPr/>
      </dsp:nvSpPr>
      <dsp:spPr>
        <a:xfrm>
          <a:off x="3698691" y="3723809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C8778-5C9B-41D4-AA8B-93A362863535}">
      <dsp:nvSpPr>
        <dsp:cNvPr id="0" name=""/>
        <dsp:cNvSpPr/>
      </dsp:nvSpPr>
      <dsp:spPr>
        <a:xfrm>
          <a:off x="3866717" y="3883433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szkolenia i pozostałe usługi</a:t>
          </a:r>
        </a:p>
      </dsp:txBody>
      <dsp:txXfrm>
        <a:off x="3894842" y="3911558"/>
        <a:ext cx="1455984" cy="904018"/>
      </dsp:txXfrm>
    </dsp:sp>
    <dsp:sp modelId="{6B47A46E-648C-4416-9B68-E693D56B04D1}">
      <dsp:nvSpPr>
        <dsp:cNvPr id="0" name=""/>
        <dsp:cNvSpPr/>
      </dsp:nvSpPr>
      <dsp:spPr>
        <a:xfrm>
          <a:off x="5546977" y="2323732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24EE8-0FF5-4815-827E-0C9658169CA1}">
      <dsp:nvSpPr>
        <dsp:cNvPr id="0" name=""/>
        <dsp:cNvSpPr/>
      </dsp:nvSpPr>
      <dsp:spPr>
        <a:xfrm>
          <a:off x="5715003" y="2483356"/>
          <a:ext cx="1512234" cy="960268"/>
        </a:xfrm>
        <a:prstGeom prst="roundRect">
          <a:avLst>
            <a:gd name="adj" fmla="val 10000"/>
          </a:avLst>
        </a:prstGeom>
        <a:solidFill>
          <a:srgbClr val="DDFFDB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TYP 2 projekt niekonkurencyjny UM WSL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2 000 000 Euro</a:t>
          </a:r>
        </a:p>
      </dsp:txBody>
      <dsp:txXfrm>
        <a:off x="5743128" y="2511481"/>
        <a:ext cx="1455984" cy="904018"/>
      </dsp:txXfrm>
    </dsp:sp>
    <dsp:sp modelId="{0B7E18EE-71AE-4589-8A4F-F4BF59F4A254}">
      <dsp:nvSpPr>
        <dsp:cNvPr id="0" name=""/>
        <dsp:cNvSpPr/>
      </dsp:nvSpPr>
      <dsp:spPr>
        <a:xfrm>
          <a:off x="5546977" y="3723809"/>
          <a:ext cx="1512234" cy="960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6B86-A893-42B6-B71C-052CBCFF88F1}">
      <dsp:nvSpPr>
        <dsp:cNvPr id="0" name=""/>
        <dsp:cNvSpPr/>
      </dsp:nvSpPr>
      <dsp:spPr>
        <a:xfrm>
          <a:off x="5715003" y="3883433"/>
          <a:ext cx="1512234" cy="960268"/>
        </a:xfrm>
        <a:prstGeom prst="roundRect">
          <a:avLst>
            <a:gd name="adj" fmla="val 10000"/>
          </a:avLst>
        </a:prstGeom>
        <a:solidFill>
          <a:srgbClr val="DDFFDB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granty</a:t>
          </a:r>
        </a:p>
      </dsp:txBody>
      <dsp:txXfrm>
        <a:off x="5743128" y="3911558"/>
        <a:ext cx="1455984" cy="904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EEC65-2BD0-464B-AD7B-2E787CD30372}">
      <dsp:nvSpPr>
        <dsp:cNvPr id="0" name=""/>
        <dsp:cNvSpPr/>
      </dsp:nvSpPr>
      <dsp:spPr>
        <a:xfrm>
          <a:off x="1575756" y="1107675"/>
          <a:ext cx="91440" cy="50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65E73-8E32-41E5-A5C2-69D6B8C8043A}">
      <dsp:nvSpPr>
        <dsp:cNvPr id="0" name=""/>
        <dsp:cNvSpPr/>
      </dsp:nvSpPr>
      <dsp:spPr>
        <a:xfrm>
          <a:off x="750077" y="998"/>
          <a:ext cx="1742798" cy="110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978EF-A02E-4E34-BC8E-C1B3D9B4547B}">
      <dsp:nvSpPr>
        <dsp:cNvPr id="0" name=""/>
        <dsp:cNvSpPr/>
      </dsp:nvSpPr>
      <dsp:spPr>
        <a:xfrm>
          <a:off x="943722" y="184960"/>
          <a:ext cx="1742798" cy="110667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FE SL 07.07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FE SL 07.09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FE SL 07.11</a:t>
          </a:r>
        </a:p>
      </dsp:txBody>
      <dsp:txXfrm>
        <a:off x="976135" y="217373"/>
        <a:ext cx="1677972" cy="1041850"/>
      </dsp:txXfrm>
    </dsp:sp>
    <dsp:sp modelId="{7960C176-5B69-4398-8CAB-7E5EA079ABF7}">
      <dsp:nvSpPr>
        <dsp:cNvPr id="0" name=""/>
        <dsp:cNvSpPr/>
      </dsp:nvSpPr>
      <dsp:spPr>
        <a:xfrm>
          <a:off x="750077" y="1614538"/>
          <a:ext cx="1742798" cy="110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7A653-088E-451B-9093-E491F423441A}">
      <dsp:nvSpPr>
        <dsp:cNvPr id="0" name=""/>
        <dsp:cNvSpPr/>
      </dsp:nvSpPr>
      <dsp:spPr>
        <a:xfrm>
          <a:off x="943722" y="1798500"/>
          <a:ext cx="1742798" cy="110667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Jako uzupełnienie interwencji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600 </a:t>
          </a:r>
          <a:r>
            <a:rPr lang="pl-PL" sz="1600" kern="1200"/>
            <a:t>000 Euro</a:t>
          </a:r>
        </a:p>
      </dsp:txBody>
      <dsp:txXfrm>
        <a:off x="976135" y="1830913"/>
        <a:ext cx="1677972" cy="10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2025-05-20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sadsadaedytować</a:t>
            </a:r>
            <a:r>
              <a:rPr lang="pl-PL" dirty="0"/>
              <a:t>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435" y="3203773"/>
            <a:ext cx="8568952" cy="949364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pl-PL" sz="2400" dirty="0">
                <a:cs typeface="Times New Roman" panose="02020603050405020304" pitchFamily="18" charset="0"/>
              </a:rPr>
              <a:t>Wsparcie dla organizacji społeczeństwa obywatelskiego               w ramach programu Fundusze Europejskie dla Śląskiego 2021-2027 </a:t>
            </a:r>
            <a:br>
              <a:rPr lang="pl-PL" sz="2200" dirty="0">
                <a:solidFill>
                  <a:srgbClr val="FFC000"/>
                </a:solidFill>
              </a:rPr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39" y="6320220"/>
            <a:ext cx="7988215" cy="843993"/>
          </a:xfrm>
          <a:prstGeom prst="rect">
            <a:avLst/>
          </a:prstGeom>
        </p:spPr>
      </p:pic>
      <p:pic>
        <p:nvPicPr>
          <p:cNvPr id="6" name="Symbol zastępczy obrazu 1">
            <a:extLst>
              <a:ext uri="{FF2B5EF4-FFF2-40B4-BE49-F238E27FC236}">
                <a16:creationId xmlns:a16="http://schemas.microsoft.com/office/drawing/2014/main" id="{4E2F805C-A973-4907-8E90-38729EE8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67" b="26367"/>
          <a:stretch>
            <a:fillRect/>
          </a:stretch>
        </p:blipFill>
        <p:spPr>
          <a:xfrm>
            <a:off x="3300825" y="4990156"/>
            <a:ext cx="2189098" cy="13513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E2FB80-824F-4800-B313-2B91B8FF3C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7" y="4990155"/>
            <a:ext cx="2275397" cy="1327199"/>
          </a:xfrm>
          <a:prstGeom prst="rect">
            <a:avLst/>
          </a:prstGeom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7520E3-6D32-4389-97EC-CBA2FAEED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4" r="23754"/>
          <a:stretch/>
        </p:blipFill>
        <p:spPr>
          <a:xfrm>
            <a:off x="6282011" y="5001006"/>
            <a:ext cx="3384376" cy="1350863"/>
          </a:xfrm>
          <a:prstGeom prst="rect">
            <a:avLst/>
          </a:prstGeom>
          <a:effectLst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60B9DCE-5DC9-4D59-B2DC-089F0C0FF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293" y="4990155"/>
            <a:ext cx="2109861" cy="13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"/>
    </mc:Choice>
    <mc:Fallback xmlns="">
      <p:transition spd="slow" advTm="14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323348" y="539477"/>
            <a:ext cx="10135126" cy="6480720"/>
            <a:chOff x="233338" y="1497010"/>
            <a:chExt cx="9992856" cy="5339680"/>
          </a:xfrm>
        </p:grpSpPr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B3483EAC-4085-4096-B499-AEEC4F92F5C6}"/>
                </a:ext>
              </a:extLst>
            </p:cNvPr>
            <p:cNvSpPr txBox="1"/>
            <p:nvPr/>
          </p:nvSpPr>
          <p:spPr>
            <a:xfrm>
              <a:off x="833304" y="5610199"/>
              <a:ext cx="7225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pl-PL" dirty="0">
                  <a:solidFill>
                    <a:schemeClr val="tx2"/>
                  </a:solidFill>
                </a:rPr>
              </a:br>
              <a:endParaRPr lang="pl-PL" dirty="0">
                <a:solidFill>
                  <a:schemeClr val="tx2"/>
                </a:solidFill>
              </a:endParaRPr>
            </a:p>
          </p:txBody>
        </p: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34FB3E6D-9E90-4354-8BEC-31B9E152C32C}"/>
                </a:ext>
              </a:extLst>
            </p:cNvPr>
            <p:cNvGrpSpPr/>
            <p:nvPr/>
          </p:nvGrpSpPr>
          <p:grpSpPr>
            <a:xfrm>
              <a:off x="1912436" y="4057192"/>
              <a:ext cx="7942392" cy="1534175"/>
              <a:chOff x="2122245" y="3726306"/>
              <a:chExt cx="8353044" cy="1295382"/>
            </a:xfrm>
          </p:grpSpPr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F400779E-ED77-4E7C-8664-D83735705008}"/>
                  </a:ext>
                </a:extLst>
              </p:cNvPr>
              <p:cNvSpPr txBox="1"/>
              <p:nvPr/>
            </p:nvSpPr>
            <p:spPr>
              <a:xfrm>
                <a:off x="2211961" y="3726306"/>
                <a:ext cx="8263328" cy="428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pl-P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1DC3ECD5-8E7B-4241-9B49-F0922EBBADA9}"/>
                  </a:ext>
                </a:extLst>
              </p:cNvPr>
              <p:cNvSpPr txBox="1"/>
              <p:nvPr/>
            </p:nvSpPr>
            <p:spPr>
              <a:xfrm>
                <a:off x="2122245" y="4592900"/>
                <a:ext cx="8141542" cy="428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endParaRPr lang="pl-PL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841828745"/>
                </p:ext>
              </p:extLst>
            </p:nvPr>
          </p:nvGraphicFramePr>
          <p:xfrm>
            <a:off x="233338" y="2084773"/>
            <a:ext cx="7127875" cy="47519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rostokąt zaokrąglony 2"/>
            <p:cNvSpPr/>
            <p:nvPr/>
          </p:nvSpPr>
          <p:spPr>
            <a:xfrm>
              <a:off x="1889522" y="1497010"/>
              <a:ext cx="705678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2"/>
                  </a:solidFill>
                </a:rPr>
                <a:t>Wsparcie Organizacji Społeczeństwa Obywatelskiego FE SL 2021-2027</a:t>
              </a:r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69017507"/>
                </p:ext>
              </p:extLst>
            </p:nvPr>
          </p:nvGraphicFramePr>
          <p:xfrm>
            <a:off x="6837837" y="2566147"/>
            <a:ext cx="3388357" cy="23944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5" name="Łącznik prosty 4"/>
            <p:cNvCxnSpPr/>
            <p:nvPr/>
          </p:nvCxnSpPr>
          <p:spPr>
            <a:xfrm>
              <a:off x="5417914" y="2145082"/>
              <a:ext cx="0" cy="1945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4985866" y="2339677"/>
              <a:ext cx="34563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4985866" y="2339677"/>
              <a:ext cx="0" cy="1440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8442250" y="2339677"/>
              <a:ext cx="0" cy="1440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8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"/>
    </mc:Choice>
    <mc:Fallback xmlns="">
      <p:transition spd="slow" advTm="5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5B38F708-F99C-4B0A-9D11-B772095EF9D8}"/>
              </a:ext>
            </a:extLst>
          </p:cNvPr>
          <p:cNvSpPr/>
          <p:nvPr/>
        </p:nvSpPr>
        <p:spPr>
          <a:xfrm>
            <a:off x="592758" y="179437"/>
            <a:ext cx="2304256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07.12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TYP 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4BFDA4-E849-41A4-B5F4-4B4BCA93857A}"/>
              </a:ext>
            </a:extLst>
          </p:cNvPr>
          <p:cNvSpPr txBox="1"/>
          <p:nvPr/>
        </p:nvSpPr>
        <p:spPr>
          <a:xfrm>
            <a:off x="4314651" y="179437"/>
            <a:ext cx="2088232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D78930C-F1A4-416F-976F-91795523A7AD}"/>
              </a:ext>
            </a:extLst>
          </p:cNvPr>
          <p:cNvSpPr txBox="1"/>
          <p:nvPr/>
        </p:nvSpPr>
        <p:spPr>
          <a:xfrm>
            <a:off x="4121770" y="1544171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</a:rPr>
              <a:t>cel: bezpośrednie wsparcie mniejszych NGO – granty na rzecz indywidualnego wsparcia</a:t>
            </a:r>
          </a:p>
          <a:p>
            <a:pPr algn="ctr"/>
            <a:endParaRPr lang="pl-PL" sz="1600" dirty="0">
              <a:solidFill>
                <a:schemeClr val="tx2"/>
              </a:solidFill>
            </a:endParaRPr>
          </a:p>
          <a:p>
            <a:pPr algn="ctr"/>
            <a:endParaRPr lang="pl-PL" sz="1600" dirty="0">
              <a:solidFill>
                <a:schemeClr val="tx2"/>
              </a:solidFill>
            </a:endParaRPr>
          </a:p>
          <a:p>
            <a:pPr algn="ctr"/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1F1DFB-3B5A-40A7-8463-B98430EAD672}"/>
              </a:ext>
            </a:extLst>
          </p:cNvPr>
          <p:cNvSpPr txBox="1"/>
          <p:nvPr/>
        </p:nvSpPr>
        <p:spPr>
          <a:xfrm>
            <a:off x="7578154" y="1495176"/>
            <a:ext cx="244827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</a:rPr>
              <a:t>cel: wsparcie NGO realizujących projekty </a:t>
            </a:r>
            <a:br>
              <a:rPr lang="pl-PL" sz="1600" dirty="0">
                <a:solidFill>
                  <a:schemeClr val="tx2"/>
                </a:solidFill>
              </a:rPr>
            </a:br>
            <a:r>
              <a:rPr lang="pl-PL" sz="1600" dirty="0">
                <a:solidFill>
                  <a:schemeClr val="tx2"/>
                </a:solidFill>
              </a:rPr>
              <a:t>w newralgicznych obszarach EFS+</a:t>
            </a:r>
          </a:p>
          <a:p>
            <a:pPr algn="ctr"/>
            <a:endParaRPr lang="pl-PL" sz="160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1600" i="1" dirty="0">
                <a:solidFill>
                  <a:schemeClr val="tx2"/>
                </a:solidFill>
              </a:rPr>
              <a:t>(wsparcie rodziny, pieczy zastępczej, osób w kryzysie bezdomności, społeczności mniejszościowych w tym społeczności romskich)</a:t>
            </a:r>
          </a:p>
          <a:p>
            <a:pPr algn="ctr"/>
            <a:endParaRPr lang="pl-PL" sz="1600" dirty="0">
              <a:solidFill>
                <a:schemeClr val="tx2"/>
              </a:solidFill>
            </a:endParaRPr>
          </a:p>
          <a:p>
            <a:pPr algn="ctr"/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67B63555-92C6-4609-8F9F-0DA42C13F329}"/>
              </a:ext>
            </a:extLst>
          </p:cNvPr>
          <p:cNvSpPr/>
          <p:nvPr/>
        </p:nvSpPr>
        <p:spPr>
          <a:xfrm>
            <a:off x="4121770" y="179437"/>
            <a:ext cx="2304256" cy="1080120"/>
          </a:xfrm>
          <a:prstGeom prst="downArrow">
            <a:avLst/>
          </a:prstGeom>
          <a:solidFill>
            <a:srgbClr val="DDFFD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07.12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TYP 2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B8223DDF-4210-4AC1-978D-DFCFBDADD9B5}"/>
              </a:ext>
            </a:extLst>
          </p:cNvPr>
          <p:cNvSpPr/>
          <p:nvPr/>
        </p:nvSpPr>
        <p:spPr>
          <a:xfrm>
            <a:off x="7650162" y="179437"/>
            <a:ext cx="2304256" cy="108012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Pozostałe obszary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5A6498C-A8E5-4AA9-B0FA-5438D34E3F78}"/>
              </a:ext>
            </a:extLst>
          </p:cNvPr>
          <p:cNvSpPr txBox="1"/>
          <p:nvPr/>
        </p:nvSpPr>
        <p:spPr>
          <a:xfrm>
            <a:off x="372564" y="1544171"/>
            <a:ext cx="3040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</a:rPr>
              <a:t>cel:  kompleksowe wsparcie środowiska NGO, </a:t>
            </a:r>
          </a:p>
          <a:p>
            <a:pPr algn="ctr"/>
            <a:r>
              <a:rPr lang="pl-PL" sz="1600" dirty="0">
                <a:solidFill>
                  <a:schemeClr val="tx2"/>
                </a:solidFill>
              </a:rPr>
              <a:t>wsparcie procesów poprzez: sieciowanie, budowanie forów współpracy, ulepszenie dotychczasowych lub wprowadzenie nowych standardów lub procedur zarządzania, podnoszenie kwalifikacji kadry, rzecznictwo, współpraca międzysektorowa, rozwój NGO działających na terenie województwa   </a:t>
            </a:r>
          </a:p>
          <a:p>
            <a:pPr algn="ctr"/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4204C2F-18E5-4FFA-98EE-D01AC5FC3D60}"/>
              </a:ext>
            </a:extLst>
          </p:cNvPr>
          <p:cNvSpPr/>
          <p:nvPr/>
        </p:nvSpPr>
        <p:spPr>
          <a:xfrm>
            <a:off x="555088" y="5222902"/>
            <a:ext cx="9881147" cy="212365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l-PL" sz="1200" b="1" i="1" dirty="0">
                <a:solidFill>
                  <a:schemeClr val="tx2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07.12 TYP 1 Wsparcie dialogu społecznego oraz budowanie potencjału organizacji społeczeństwa obywatelskiego – projekt konkurencyjny. </a:t>
            </a:r>
          </a:p>
          <a:p>
            <a:r>
              <a:rPr lang="pl-PL" sz="1200" i="1" dirty="0">
                <a:solidFill>
                  <a:schemeClr val="tx2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Nabór zakończony 27.02.2025. Trwają prace KOP.</a:t>
            </a:r>
          </a:p>
          <a:p>
            <a:endParaRPr lang="pl-PL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07.12 TYP 2 Granty na rozwój organizacji społeczeństwa obywatelskiego. Nabór niekonkurencyjny. </a:t>
            </a:r>
          </a:p>
          <a:p>
            <a:r>
              <a:rPr lang="pl-PL" sz="1200" i="1" dirty="0">
                <a:solidFill>
                  <a:schemeClr val="tx2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Nabór do dnia 30.05.2025. </a:t>
            </a:r>
          </a:p>
          <a:p>
            <a:endParaRPr lang="pl-PL" sz="1200" b="1" i="1" dirty="0">
              <a:solidFill>
                <a:schemeClr val="tx2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r>
              <a:rPr lang="pl-PL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07.9 Usługi dla osób w kryzysie bezdomności, dotkniętych wykluczeniem z dostępu do mieszkań lub zagrożonych bezdomnością. </a:t>
            </a:r>
            <a:r>
              <a:rPr lang="pl-PL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do dnia 26.06.2025.</a:t>
            </a:r>
          </a:p>
          <a:p>
            <a:endParaRPr lang="pl-PL" sz="1200" b="1" i="1" dirty="0">
              <a:solidFill>
                <a:schemeClr val="tx2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  <a:p>
            <a:r>
              <a:rPr lang="pl-PL" sz="1200" b="1" i="1" dirty="0">
                <a:solidFill>
                  <a:schemeClr val="tx2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Pozostałe obszary – </a:t>
            </a:r>
            <a:r>
              <a:rPr lang="pl-PL" sz="1200" i="1" dirty="0">
                <a:solidFill>
                  <a:schemeClr val="tx2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nabory zakończone.</a:t>
            </a:r>
          </a:p>
        </p:txBody>
      </p:sp>
    </p:spTree>
    <p:extLst>
      <p:ext uri="{BB962C8B-B14F-4D97-AF65-F5344CB8AC3E}">
        <p14:creationId xmlns:p14="http://schemas.microsoft.com/office/powerpoint/2010/main" val="251871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B7646-6D8D-4844-9E77-D739D5CD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22" y="1560038"/>
            <a:ext cx="8941332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wyłoniony zostanie jeden projekt na obszarze całego województwa śląskiego, który będzie realizował wparcie z uwzględnieniem każdego z subregionów,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wsparcie udzielane na podstawie indywidualnych planów rozwoju,</a:t>
            </a:r>
          </a:p>
          <a:p>
            <a:pPr marL="0" lv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wsparcie na rzecz wzmocnienia potencjału w obszarach:  standardy i procedury zarządzania, refleksyjność, wydolność finansowa, rzecznictwo, jakość usług, współpraca międzysektorowa,</a:t>
            </a:r>
            <a:br>
              <a:rPr lang="pl-PL" sz="1600" dirty="0">
                <a:solidFill>
                  <a:schemeClr val="tx2"/>
                </a:solidFill>
                <a:latin typeface="+mn-lt"/>
              </a:rPr>
            </a:br>
            <a:endParaRPr lang="pl-PL" sz="1600" dirty="0">
              <a:solidFill>
                <a:schemeClr val="tx2"/>
              </a:solidFill>
              <a:latin typeface="+mn-lt"/>
            </a:endParaRPr>
          </a:p>
          <a:p>
            <a:pPr marL="0" lvl="0" indent="0">
              <a:buNone/>
            </a:pPr>
            <a:r>
              <a:rPr lang="pl-PL" sz="1600" i="1" dirty="0">
                <a:solidFill>
                  <a:schemeClr val="tx2"/>
                </a:solidFill>
                <a:latin typeface="+mn-lt"/>
              </a:rPr>
              <a:t>Forma wsparcia: szkolenia, doradztwo, sieciowanie, budowanie forów współpracy i wymiany doświadczeń, promocja NGO i ich działań, wsparcie procesów konsultacyjnych i partycypacyjnych poprzez pokrycie niezbędnych kosztów uczestnictwa w konsultacjach, seminariach, konferencjach itp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., </a:t>
            </a:r>
          </a:p>
          <a:p>
            <a:pPr marL="0" lvl="0" indent="0">
              <a:buNone/>
            </a:pPr>
            <a:endParaRPr lang="pl-PL" sz="1600" dirty="0">
              <a:solidFill>
                <a:schemeClr val="tx2"/>
              </a:solidFill>
              <a:latin typeface="+mn-lt"/>
            </a:endParaRPr>
          </a:p>
          <a:p>
            <a:pPr marL="0" lv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wsparcie organizacji społeczeństwa obywatelskiego statutowo działających w obszarach</a:t>
            </a:r>
            <a:r>
              <a:rPr lang="pl-PL" sz="1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Europejskiego Funduszu Społecznego+ </a:t>
            </a:r>
            <a:r>
              <a:rPr lang="pl-PL" sz="1600" dirty="0" err="1">
                <a:solidFill>
                  <a:schemeClr val="tx2"/>
                </a:solidFill>
                <a:latin typeface="+mn-lt"/>
              </a:rPr>
              <a:t>tj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0" indent="266700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polityki zatrudnienia i rynku pracy,</a:t>
            </a:r>
          </a:p>
          <a:p>
            <a:pPr marL="0" indent="266700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włączenia społecznego,</a:t>
            </a:r>
          </a:p>
          <a:p>
            <a:pPr marL="0" indent="266700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edukacji,</a:t>
            </a:r>
          </a:p>
          <a:p>
            <a:pPr marL="0" indent="266700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zdrowia (z wyłączeniem podmiotów świadczących całodobowe usługi zdrowotne),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16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pl-PL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F0BA76D-5A57-4F8E-9251-B043D4EADA88}"/>
              </a:ext>
            </a:extLst>
          </p:cNvPr>
          <p:cNvSpPr txBox="1"/>
          <p:nvPr/>
        </p:nvSpPr>
        <p:spPr>
          <a:xfrm>
            <a:off x="989422" y="455021"/>
            <a:ext cx="87129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chemeClr val="tx2"/>
                </a:solidFill>
                <a:ea typeface="Aptos"/>
                <a:cs typeface="Arial" panose="020B0604020202020204" pitchFamily="34" charset="0"/>
              </a:rPr>
              <a:t>Działanie 07.12 </a:t>
            </a:r>
          </a:p>
          <a:p>
            <a:r>
              <a:rPr lang="pl-PL" sz="1600" b="1" i="1" dirty="0">
                <a:solidFill>
                  <a:schemeClr val="tx2"/>
                </a:solidFill>
                <a:ea typeface="Aptos"/>
                <a:cs typeface="Arial" panose="020B0604020202020204" pitchFamily="34" charset="0"/>
              </a:rPr>
              <a:t>TYP 1 Wsparcie dialogu społecznego oraz budowanie potencjału organizacji społeczeństwa obywatelskiego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1E17C2F-DBB4-4F29-8237-98AA0322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997" y="1535757"/>
            <a:ext cx="606405" cy="51588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D935541-D75D-4FC8-A190-DF1C25B8F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997" y="2255837"/>
            <a:ext cx="606405" cy="51588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DF13BA4-E5DD-4129-866F-60945E87F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997" y="2771725"/>
            <a:ext cx="606405" cy="5158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8B38B98-033C-42F9-88FD-35A746429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997" y="5280173"/>
            <a:ext cx="606405" cy="5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B7646-6D8D-4844-9E77-D739D5CD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24" y="1403573"/>
            <a:ext cx="9091010" cy="5904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Wsparciem mogą zostać objęte organizacje społeczeństwa obywatelskiego spełniające łącznie poniższe warunki: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posiadają na terenie województwa śląskiego jednostkę organizacyjną tj.: siedzibę, filię, delegaturę, oddział czy inną prawnie dozwoloną formę organizacyjną działalności podmiotu oraz prowadzi działalność na terenie województwa śląskiego.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statutowo działają w obszarach</a:t>
            </a:r>
            <a:r>
              <a:rPr lang="pl-PL" sz="1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Europejskiego Funduszu Społecznego+ </a:t>
            </a:r>
            <a:r>
              <a:rPr lang="pl-PL" sz="1600" dirty="0" err="1">
                <a:solidFill>
                  <a:schemeClr val="tx2"/>
                </a:solidFill>
                <a:latin typeface="+mn-lt"/>
              </a:rPr>
              <a:t>tj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0" indent="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polityki zatrudnienia i rynku pracy,</a:t>
            </a:r>
          </a:p>
          <a:p>
            <a:pPr marL="0" indent="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włączenia społecznego,</a:t>
            </a:r>
          </a:p>
          <a:p>
            <a:pPr marL="0" indent="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edukacji,</a:t>
            </a:r>
          </a:p>
          <a:p>
            <a:pPr marL="0" indent="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- zdrowia (z wyłączeniem podmiotów świadczących całodobowe usługi zdrowotne).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działają co najmniej 2 lata (za moment rozpoczęcia działalności uznaje się datę rejestracji organizacji w Krajowym Rejestrze Sądowym, o ile przepisy  ustawy na podstawie, której działa dany podmiot nie stanowią inaczej)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osiągają przychody niższe niż 150 000 PLN (za przychód organizacji rozumie się wartość przychodu jaką organizacja ta osiągnęła w poprzednim zamkniętym roku obrotowy)</a:t>
            </a:r>
          </a:p>
          <a:p>
            <a:pPr marL="0" lvl="0" indent="0" algn="ctr">
              <a:buNone/>
            </a:pPr>
            <a:endParaRPr lang="pl-PL" sz="1600" b="1" i="1" dirty="0">
              <a:solidFill>
                <a:schemeClr val="tx2"/>
              </a:solidFill>
              <a:latin typeface="+mn-lt"/>
            </a:endParaRPr>
          </a:p>
          <a:p>
            <a:pPr marL="0" lvl="0" indent="0" algn="ctr">
              <a:buNone/>
            </a:pPr>
            <a:r>
              <a:rPr lang="pl-PL" sz="1600" b="1" i="1" dirty="0">
                <a:solidFill>
                  <a:schemeClr val="tx2"/>
                </a:solidFill>
                <a:latin typeface="+mn-lt"/>
              </a:rPr>
              <a:t>Szczegółowe zasady udzielenia grantów zawarte będą w Procedurze udzielania grantów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F0BA76D-5A57-4F8E-9251-B043D4EADA88}"/>
              </a:ext>
            </a:extLst>
          </p:cNvPr>
          <p:cNvSpPr txBox="1"/>
          <p:nvPr/>
        </p:nvSpPr>
        <p:spPr>
          <a:xfrm>
            <a:off x="1007424" y="323453"/>
            <a:ext cx="8676964" cy="830997"/>
          </a:xfrm>
          <a:prstGeom prst="rect">
            <a:avLst/>
          </a:prstGeom>
          <a:solidFill>
            <a:srgbClr val="DDFFD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chemeClr val="tx2"/>
                </a:solidFill>
              </a:rPr>
              <a:t>Działanie 07.12 </a:t>
            </a:r>
          </a:p>
          <a:p>
            <a:r>
              <a:rPr lang="pl-PL" sz="1600" b="1" i="1" dirty="0">
                <a:solidFill>
                  <a:schemeClr val="tx2"/>
                </a:solidFill>
              </a:rPr>
              <a:t>Typ 2 Granty na rozwój organizacji społeczeństwa obywatelskiego</a:t>
            </a:r>
          </a:p>
          <a:p>
            <a:r>
              <a:rPr lang="pl-PL" sz="1600" i="1" dirty="0">
                <a:solidFill>
                  <a:schemeClr val="tx2"/>
                </a:solidFill>
              </a:rPr>
              <a:t>Województwo Śląskie/Departament Projektów Regionalnych - </a:t>
            </a:r>
            <a:r>
              <a:rPr lang="pl-PL" sz="1600" b="1" i="1" dirty="0">
                <a:solidFill>
                  <a:schemeClr val="tx2"/>
                </a:solidFill>
              </a:rPr>
              <a:t>Śląskie. Dla rozwoju </a:t>
            </a:r>
            <a:r>
              <a:rPr lang="pl-PL" sz="1600" b="1" i="1" dirty="0" err="1">
                <a:solidFill>
                  <a:schemeClr val="tx2"/>
                </a:solidFill>
              </a:rPr>
              <a:t>wspólNeGO</a:t>
            </a:r>
            <a:r>
              <a:rPr lang="pl-PL" sz="1600" b="1" i="1" dirty="0">
                <a:solidFill>
                  <a:schemeClr val="tx2"/>
                </a:solidFill>
              </a:rPr>
              <a:t>.</a:t>
            </a:r>
            <a:endParaRPr lang="pl-PL" sz="1600" i="1" dirty="0">
              <a:solidFill>
                <a:schemeClr val="tx2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388305-04E7-4E5E-B6A9-4C409158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1476" y="6749256"/>
            <a:ext cx="756084" cy="5158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402040-704E-4FA9-BD80-C45CD1F3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005" y="1403573"/>
            <a:ext cx="606405" cy="5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B7646-6D8D-4844-9E77-D739D5CD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00" y="1932492"/>
            <a:ext cx="8712968" cy="3947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tx2"/>
                </a:solidFill>
                <a:latin typeface="+mn-lt"/>
              </a:rPr>
              <a:t>Uzupełniająco z typami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1. Usługi dla osób w kryzysie bezdomności, dotkniętych wykluczeniem z dostępu do mieszkań lub zagrożonych bezdomnością, w tym wsparcie tworzenia i funkcjonowania mieszkań.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2. Wdrażanie programu „</a:t>
            </a:r>
            <a:r>
              <a:rPr lang="pl-PL" sz="1600" dirty="0" err="1">
                <a:solidFill>
                  <a:schemeClr val="tx2"/>
                </a:solidFill>
                <a:latin typeface="+mn-lt"/>
              </a:rPr>
              <a:t>Housing</a:t>
            </a:r>
            <a:r>
              <a:rPr lang="pl-PL" sz="1600" dirty="0">
                <a:solidFill>
                  <a:schemeClr val="tx2"/>
                </a:solidFill>
                <a:latin typeface="+mn-lt"/>
              </a:rPr>
              <a:t> First - Najpierw Mieszkanie".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1600" dirty="0">
              <a:solidFill>
                <a:schemeClr val="tx2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  <a:latin typeface="+mn-lt"/>
              </a:rPr>
              <a:t>Działania są adresowane do organizacji społeczeństwa obywatelskiego będących wnioskodawcą lub partnerem projektu, które posiadają siedzibę, filię, delegaturę, oddział czy inną prawnie dozwoloną formę organizacyjną działalności podmiotu na terenie województwa śląskiego. W przypadku organizacji o zasięgu ponadregionalnym, wspierana może być tylko jednostka działająca na terenie województwa śląskiego</a:t>
            </a:r>
          </a:p>
          <a:p>
            <a:pPr marL="0" indent="0">
              <a:buNone/>
            </a:pPr>
            <a:endParaRPr lang="pl-PL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F0BA76D-5A57-4F8E-9251-B043D4EADA88}"/>
              </a:ext>
            </a:extLst>
          </p:cNvPr>
          <p:cNvSpPr txBox="1"/>
          <p:nvPr/>
        </p:nvSpPr>
        <p:spPr>
          <a:xfrm>
            <a:off x="995277" y="414831"/>
            <a:ext cx="87129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chemeClr val="tx2"/>
                </a:solidFill>
              </a:rPr>
              <a:t>Działanie 07.9 </a:t>
            </a:r>
          </a:p>
          <a:p>
            <a:r>
              <a:rPr lang="pl-PL" sz="1600" i="1" dirty="0">
                <a:solidFill>
                  <a:schemeClr val="tx2"/>
                </a:solidFill>
              </a:rPr>
              <a:t>Usługi dla osób w kryzysie bezdomności, dotkniętych wykluczeniem z dostępu do mieszkań lub zagrożonych bezdomnością </a:t>
            </a:r>
          </a:p>
          <a:p>
            <a:r>
              <a:rPr lang="pl-PL" sz="1600" b="1" i="1" dirty="0">
                <a:solidFill>
                  <a:schemeClr val="tx2"/>
                </a:solidFill>
              </a:rPr>
              <a:t>TYP 3 - Budowanie zdolności organizacyjnych organizacji społeczeństwa obywatelskiego </a:t>
            </a:r>
            <a:endParaRPr lang="pl-PL" sz="1600" b="1" i="1" dirty="0">
              <a:solidFill>
                <a:schemeClr val="tx2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20302BF-9EBD-432F-A022-83CF790219C0}"/>
              </a:ext>
            </a:extLst>
          </p:cNvPr>
          <p:cNvSpPr/>
          <p:nvPr/>
        </p:nvSpPr>
        <p:spPr>
          <a:xfrm>
            <a:off x="989422" y="644768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Wydatki związane z realizacją powyższego typu nie mogą przekraczać 20% wartości kosztów bezpośrednich całego projektu</a:t>
            </a:r>
            <a:endParaRPr lang="pl-PL" sz="1600" b="1" dirty="0">
              <a:solidFill>
                <a:schemeClr val="tx2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4E29A2-A095-4A00-B979-1F7F6C969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349" y="6432301"/>
            <a:ext cx="756084" cy="5158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BE22FF1-44B6-4D12-A50F-A0A70533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339" y="1835621"/>
            <a:ext cx="606405" cy="5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BEC4886C-8D1C-41E0-8150-DD9DC6B21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674" y="4786401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 dirty="0"/>
              <a:t>Dziękuję za uwagę</a:t>
            </a:r>
          </a:p>
          <a:p>
            <a:pPr algn="r">
              <a:lnSpc>
                <a:spcPct val="100000"/>
              </a:lnSpc>
            </a:pPr>
            <a:endParaRPr lang="pl-PL" sz="2000" b="1" dirty="0"/>
          </a:p>
          <a:p>
            <a:pPr algn="r">
              <a:lnSpc>
                <a:spcPct val="100000"/>
              </a:lnSpc>
            </a:pPr>
            <a:r>
              <a:rPr lang="pl-PL" sz="2000" b="1" dirty="0"/>
              <a:t>Anna Kopka</a:t>
            </a:r>
            <a:br>
              <a:rPr lang="pl-PL" sz="1800" b="1" dirty="0"/>
            </a:br>
            <a:r>
              <a:rPr lang="pl-PL" sz="1800" b="1" dirty="0"/>
              <a:t>Departament Europejskiego Funduszu Społecznego</a:t>
            </a:r>
          </a:p>
        </p:txBody>
      </p:sp>
    </p:spTree>
    <p:extLst>
      <p:ext uri="{BB962C8B-B14F-4D97-AF65-F5344CB8AC3E}">
        <p14:creationId xmlns:p14="http://schemas.microsoft.com/office/powerpoint/2010/main" val="4055471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2FF3FFA558A844A21D3CB62072F9BD" ma:contentTypeVersion="16" ma:contentTypeDescription="Utwórz nowy dokument." ma:contentTypeScope="" ma:versionID="782b0b8625a035e18e206a6a6d4298c0">
  <xsd:schema xmlns:xsd="http://www.w3.org/2001/XMLSchema" xmlns:xs="http://www.w3.org/2001/XMLSchema" xmlns:p="http://schemas.microsoft.com/office/2006/metadata/properties" xmlns:ns3="a95edb9c-907a-4dba-b33c-92e7088265a5" xmlns:ns4="b35ebab7-d342-4322-b074-35ed913aaf40" targetNamespace="http://schemas.microsoft.com/office/2006/metadata/properties" ma:root="true" ma:fieldsID="15507517915c22456281ed6816220b82" ns3:_="" ns4:_="">
    <xsd:import namespace="a95edb9c-907a-4dba-b33c-92e7088265a5"/>
    <xsd:import namespace="b35ebab7-d342-4322-b074-35ed913aaf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edb9c-907a-4dba-b33c-92e708826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ebab7-d342-4322-b074-35ed913aa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5edb9c-907a-4dba-b33c-92e7088265a5" xsi:nil="true"/>
  </documentManagement>
</p:properties>
</file>

<file path=customXml/itemProps1.xml><?xml version="1.0" encoding="utf-8"?>
<ds:datastoreItem xmlns:ds="http://schemas.openxmlformats.org/officeDocument/2006/customXml" ds:itemID="{95B3B1BC-C036-4314-A197-8755A04F6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5edb9c-907a-4dba-b33c-92e7088265a5"/>
    <ds:schemaRef ds:uri="b35ebab7-d342-4322-b074-35ed913aa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E707B-CAB2-4EF2-9059-DA173A9CE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34B14-AD9C-4F5D-B1E5-B1777D81BF07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95edb9c-907a-4dba-b33c-92e7088265a5"/>
    <ds:schemaRef ds:uri="http://schemas.openxmlformats.org/package/2006/metadata/core-properties"/>
    <ds:schemaRef ds:uri="b35ebab7-d342-4322-b074-35ed913aaf4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701</Words>
  <Application>Microsoft Office PowerPoint</Application>
  <PresentationFormat>Niestandardowy</PresentationFormat>
  <Paragraphs>76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Open Sans</vt:lpstr>
      <vt:lpstr>Times New Roman</vt:lpstr>
      <vt:lpstr>Wingdings</vt:lpstr>
      <vt:lpstr>Motyw pakietu Office</vt:lpstr>
      <vt:lpstr>Wsparcie dla organizacji społeczeństwa obywatelskiego               w ramach programu Fundusze Europejskie dla Śląskiego 2021-2027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 Anna Kopka Departament Europejskiego Funduszu Społecznego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Szczęsny-Michalak Anna</cp:lastModifiedBy>
  <cp:revision>402</cp:revision>
  <cp:lastPrinted>2022-12-15T08:25:49Z</cp:lastPrinted>
  <dcterms:created xsi:type="dcterms:W3CDTF">2022-06-22T09:40:44Z</dcterms:created>
  <dcterms:modified xsi:type="dcterms:W3CDTF">2025-05-20T08:04:04Z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0x010100AC2FF3FFA558A844A21D3CB62072F9BD</vt:lpwstr>
  </property>
</Properties>
</file>