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69" r:id="rId5"/>
  </p:sldMasterIdLst>
  <p:notesMasterIdLst>
    <p:notesMasterId r:id="rId17"/>
  </p:notesMasterIdLst>
  <p:sldIdLst>
    <p:sldId id="256" r:id="rId6"/>
    <p:sldId id="517" r:id="rId7"/>
    <p:sldId id="518" r:id="rId8"/>
    <p:sldId id="539" r:id="rId9"/>
    <p:sldId id="540" r:id="rId10"/>
    <p:sldId id="520" r:id="rId11"/>
    <p:sldId id="521" r:id="rId12"/>
    <p:sldId id="537" r:id="rId13"/>
    <p:sldId id="538" r:id="rId14"/>
    <p:sldId id="532" r:id="rId15"/>
    <p:sldId id="535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0EB58AB-B475-4BD4-B228-C079EC8E7131}">
          <p14:sldIdLst>
            <p14:sldId id="256"/>
            <p14:sldId id="517"/>
            <p14:sldId id="518"/>
            <p14:sldId id="539"/>
            <p14:sldId id="540"/>
            <p14:sldId id="520"/>
            <p14:sldId id="521"/>
            <p14:sldId id="537"/>
            <p14:sldId id="538"/>
            <p14:sldId id="532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EDE"/>
    <a:srgbClr val="BAFCBA"/>
    <a:srgbClr val="CBEEF9"/>
    <a:srgbClr val="009ED6"/>
    <a:srgbClr val="CCECFF"/>
    <a:srgbClr val="00699E"/>
    <a:srgbClr val="D9F3FB"/>
    <a:srgbClr val="E3FF93"/>
    <a:srgbClr val="BFF6F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73837" autoAdjust="0"/>
  </p:normalViewPr>
  <p:slideViewPr>
    <p:cSldViewPr showGuides="1">
      <p:cViewPr varScale="1">
        <p:scale>
          <a:sx n="77" d="100"/>
          <a:sy n="77" d="100"/>
        </p:scale>
        <p:origin x="2034" y="9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wietniewska Małgorzata" userId="3a99d9fc-97b4-4812-9757-911c11626d20" providerId="ADAL" clId="{AB60664A-9622-4A5D-A554-F88C1892EFED}"/>
    <pc:docChg chg="undo redo custSel addSld delSld modSld sldOrd modSection">
      <pc:chgData name="Kwietniewska Małgorzata" userId="3a99d9fc-97b4-4812-9757-911c11626d20" providerId="ADAL" clId="{AB60664A-9622-4A5D-A554-F88C1892EFED}" dt="2025-05-14T07:51:43.204" v="3702" actId="2696"/>
      <pc:docMkLst>
        <pc:docMk/>
      </pc:docMkLst>
      <pc:sldChg chg="modSp">
        <pc:chgData name="Kwietniewska Małgorzata" userId="3a99d9fc-97b4-4812-9757-911c11626d20" providerId="ADAL" clId="{AB60664A-9622-4A5D-A554-F88C1892EFED}" dt="2025-05-14T06:42:38.652" v="3302"/>
        <pc:sldMkLst>
          <pc:docMk/>
          <pc:sldMk cId="1061682294" sldId="256"/>
        </pc:sldMkLst>
        <pc:spChg chg="ord">
          <ac:chgData name="Kwietniewska Małgorzata" userId="3a99d9fc-97b4-4812-9757-911c11626d20" providerId="ADAL" clId="{AB60664A-9622-4A5D-A554-F88C1892EFED}" dt="2025-05-14T06:42:38.652" v="3302"/>
          <ac:spMkLst>
            <pc:docMk/>
            <pc:sldMk cId="1061682294" sldId="256"/>
            <ac:spMk id="2" creationId="{01A395D3-35E7-4FC6-9F13-A51704F85134}"/>
          </ac:spMkLst>
        </pc:spChg>
        <pc:spChg chg="mod ord">
          <ac:chgData name="Kwietniewska Małgorzata" userId="3a99d9fc-97b4-4812-9757-911c11626d20" providerId="ADAL" clId="{AB60664A-9622-4A5D-A554-F88C1892EFED}" dt="2025-05-14T06:42:25.482" v="3300"/>
          <ac:spMkLst>
            <pc:docMk/>
            <pc:sldMk cId="1061682294" sldId="256"/>
            <ac:spMk id="4" creationId="{2726208F-D6F7-1381-5132-3B60A6BFE74B}"/>
          </ac:spMkLst>
        </pc:spChg>
        <pc:picChg chg="ord">
          <ac:chgData name="Kwietniewska Małgorzata" userId="3a99d9fc-97b4-4812-9757-911c11626d20" providerId="ADAL" clId="{AB60664A-9622-4A5D-A554-F88C1892EFED}" dt="2025-05-14T06:42:29.193" v="3301"/>
          <ac:picMkLst>
            <pc:docMk/>
            <pc:sldMk cId="1061682294" sldId="256"/>
            <ac:picMk id="3" creationId="{00000000-0000-0000-0000-000000000000}"/>
          </ac:picMkLst>
        </pc:picChg>
      </pc:sldChg>
      <pc:sldChg chg="modSp">
        <pc:chgData name="Kwietniewska Małgorzata" userId="3a99d9fc-97b4-4812-9757-911c11626d20" providerId="ADAL" clId="{AB60664A-9622-4A5D-A554-F88C1892EFED}" dt="2025-05-14T07:38:35.277" v="3634" actId="207"/>
        <pc:sldMkLst>
          <pc:docMk/>
          <pc:sldMk cId="2083901560" sldId="511"/>
        </pc:sldMkLst>
        <pc:spChg chg="mod">
          <ac:chgData name="Kwietniewska Małgorzata" userId="3a99d9fc-97b4-4812-9757-911c11626d20" providerId="ADAL" clId="{AB60664A-9622-4A5D-A554-F88C1892EFED}" dt="2025-05-13T08:52:09.060" v="2820" actId="2710"/>
          <ac:spMkLst>
            <pc:docMk/>
            <pc:sldMk cId="2083901560" sldId="511"/>
            <ac:spMk id="5" creationId="{07A218AD-3DD3-4C54-82AD-08E1CA70DD4D}"/>
          </ac:spMkLst>
        </pc:spChg>
        <pc:graphicFrameChg chg="mod">
          <ac:chgData name="Kwietniewska Małgorzata" userId="3a99d9fc-97b4-4812-9757-911c11626d20" providerId="ADAL" clId="{AB60664A-9622-4A5D-A554-F88C1892EFED}" dt="2025-05-14T07:38:35.277" v="3634" actId="207"/>
          <ac:graphicFrameMkLst>
            <pc:docMk/>
            <pc:sldMk cId="2083901560" sldId="511"/>
            <ac:graphicFrameMk id="3" creationId="{00000000-0000-0000-0000-000000000000}"/>
          </ac:graphicFrameMkLst>
        </pc:graphicFrameChg>
      </pc:sldChg>
      <pc:sldChg chg="modSp">
        <pc:chgData name="Kwietniewska Małgorzata" userId="3a99d9fc-97b4-4812-9757-911c11626d20" providerId="ADAL" clId="{AB60664A-9622-4A5D-A554-F88C1892EFED}" dt="2025-05-14T07:37:58.237" v="3629" actId="207"/>
        <pc:sldMkLst>
          <pc:docMk/>
          <pc:sldMk cId="1988601227" sldId="512"/>
        </pc:sldMkLst>
        <pc:spChg chg="ord">
          <ac:chgData name="Kwietniewska Małgorzata" userId="3a99d9fc-97b4-4812-9757-911c11626d20" providerId="ADAL" clId="{AB60664A-9622-4A5D-A554-F88C1892EFED}" dt="2025-05-14T06:44:09.887" v="3319"/>
          <ac:spMkLst>
            <pc:docMk/>
            <pc:sldMk cId="1988601227" sldId="512"/>
            <ac:spMk id="2" creationId="{54144099-30A4-443C-A108-839ACEEE2D1D}"/>
          </ac:spMkLst>
        </pc:spChg>
        <pc:spChg chg="mod">
          <ac:chgData name="Kwietniewska Małgorzata" userId="3a99d9fc-97b4-4812-9757-911c11626d20" providerId="ADAL" clId="{AB60664A-9622-4A5D-A554-F88C1892EFED}" dt="2025-05-14T06:39:07.796" v="3146" actId="962"/>
          <ac:spMkLst>
            <pc:docMk/>
            <pc:sldMk cId="1988601227" sldId="512"/>
            <ac:spMk id="4" creationId="{00000000-0000-0000-0000-000000000000}"/>
          </ac:spMkLst>
        </pc:spChg>
        <pc:graphicFrameChg chg="mod">
          <ac:chgData name="Kwietniewska Małgorzata" userId="3a99d9fc-97b4-4812-9757-911c11626d20" providerId="ADAL" clId="{AB60664A-9622-4A5D-A554-F88C1892EFED}" dt="2025-05-14T07:37:58.237" v="3629" actId="207"/>
          <ac:graphicFrameMkLst>
            <pc:docMk/>
            <pc:sldMk cId="1988601227" sldId="512"/>
            <ac:graphicFrameMk id="8" creationId="{45AB9D20-AAC6-451B-B41D-56C5F7E43764}"/>
          </ac:graphicFrameMkLst>
        </pc:graphicFrameChg>
      </pc:sldChg>
      <pc:sldChg chg="modSp modTransition">
        <pc:chgData name="Kwietniewska Małgorzata" userId="3a99d9fc-97b4-4812-9757-911c11626d20" providerId="ADAL" clId="{AB60664A-9622-4A5D-A554-F88C1892EFED}" dt="2025-05-14T07:05:24.095" v="3513"/>
        <pc:sldMkLst>
          <pc:docMk/>
          <pc:sldMk cId="407682415" sldId="517"/>
        </pc:sldMkLst>
        <pc:spChg chg="mod ord">
          <ac:chgData name="Kwietniewska Małgorzata" userId="3a99d9fc-97b4-4812-9757-911c11626d20" providerId="ADAL" clId="{AB60664A-9622-4A5D-A554-F88C1892EFED}" dt="2025-05-14T07:05:24.095" v="3513"/>
          <ac:spMkLst>
            <pc:docMk/>
            <pc:sldMk cId="407682415" sldId="517"/>
            <ac:spMk id="4" creationId="{D82D7CC4-6BA0-431A-A84B-A15155C6E9F1}"/>
          </ac:spMkLst>
        </pc:spChg>
        <pc:spChg chg="mod ord">
          <ac:chgData name="Kwietniewska Małgorzata" userId="3a99d9fc-97b4-4812-9757-911c11626d20" providerId="ADAL" clId="{AB60664A-9622-4A5D-A554-F88C1892EFED}" dt="2025-05-14T07:05:21.341" v="3512"/>
          <ac:spMkLst>
            <pc:docMk/>
            <pc:sldMk cId="407682415" sldId="517"/>
            <ac:spMk id="5" creationId="{07A218AD-3DD3-4C54-82AD-08E1CA70DD4D}"/>
          </ac:spMkLst>
        </pc:spChg>
        <pc:grpChg chg="mod">
          <ac:chgData name="Kwietniewska Małgorzata" userId="3a99d9fc-97b4-4812-9757-911c11626d20" providerId="ADAL" clId="{AB60664A-9622-4A5D-A554-F88C1892EFED}" dt="2025-05-14T07:05:21.341" v="3512"/>
          <ac:grpSpMkLst>
            <pc:docMk/>
            <pc:sldMk cId="407682415" sldId="517"/>
            <ac:grpSpMk id="1" creationId="{00000000-0000-0000-0000-000000000000}"/>
          </ac:grpSpMkLst>
        </pc:grpChg>
        <pc:graphicFrameChg chg="mod">
          <ac:chgData name="Kwietniewska Małgorzata" userId="3a99d9fc-97b4-4812-9757-911c11626d20" providerId="ADAL" clId="{AB60664A-9622-4A5D-A554-F88C1892EFED}" dt="2025-05-14T07:05:21.341" v="3512"/>
          <ac:graphicFrameMkLst>
            <pc:docMk/>
            <pc:sldMk cId="407682415" sldId="517"/>
            <ac:graphicFrameMk id="2" creationId="{00000000-0000-0000-0000-000000000000}"/>
          </ac:graphicFrameMkLst>
        </pc:graphicFrameChg>
      </pc:sldChg>
      <pc:sldChg chg="addSp delSp modSp modTransition">
        <pc:chgData name="Kwietniewska Małgorzata" userId="3a99d9fc-97b4-4812-9757-911c11626d20" providerId="ADAL" clId="{AB60664A-9622-4A5D-A554-F88C1892EFED}" dt="2025-05-14T07:38:08.368" v="3630" actId="207"/>
        <pc:sldMkLst>
          <pc:docMk/>
          <pc:sldMk cId="3462099239" sldId="518"/>
        </pc:sldMkLst>
        <pc:spChg chg="mod ord">
          <ac:chgData name="Kwietniewska Małgorzata" userId="3a99d9fc-97b4-4812-9757-911c11626d20" providerId="ADAL" clId="{AB60664A-9622-4A5D-A554-F88C1892EFED}" dt="2025-05-14T07:01:35.660" v="3501"/>
          <ac:spMkLst>
            <pc:docMk/>
            <pc:sldMk cId="3462099239" sldId="518"/>
            <ac:spMk id="4" creationId="{D82D7CC4-6BA0-431A-A84B-A15155C6E9F1}"/>
          </ac:spMkLst>
        </pc:spChg>
        <pc:spChg chg="mod">
          <ac:chgData name="Kwietniewska Małgorzata" userId="3a99d9fc-97b4-4812-9757-911c11626d20" providerId="ADAL" clId="{AB60664A-9622-4A5D-A554-F88C1892EFED}" dt="2025-05-13T07:01:04.468" v="1116" actId="20577"/>
          <ac:spMkLst>
            <pc:docMk/>
            <pc:sldMk cId="3462099239" sldId="518"/>
            <ac:spMk id="5" creationId="{07A218AD-3DD3-4C54-82AD-08E1CA70DD4D}"/>
          </ac:spMkLst>
        </pc:spChg>
        <pc:graphicFrameChg chg="mod">
          <ac:chgData name="Kwietniewska Małgorzata" userId="3a99d9fc-97b4-4812-9757-911c11626d20" providerId="ADAL" clId="{AB60664A-9622-4A5D-A554-F88C1892EFED}" dt="2025-05-14T07:38:08.368" v="3630" actId="207"/>
          <ac:graphicFrameMkLst>
            <pc:docMk/>
            <pc:sldMk cId="3462099239" sldId="518"/>
            <ac:graphicFrameMk id="3" creationId="{7B626605-8FC0-4A3F-8595-C5168171AB6E}"/>
          </ac:graphicFrameMkLst>
        </pc:graphicFrameChg>
        <pc:graphicFrameChg chg="add del modGraphic">
          <ac:chgData name="Kwietniewska Małgorzata" userId="3a99d9fc-97b4-4812-9757-911c11626d20" providerId="ADAL" clId="{AB60664A-9622-4A5D-A554-F88C1892EFED}" dt="2025-05-13T06:59:03.140" v="1059"/>
          <ac:graphicFrameMkLst>
            <pc:docMk/>
            <pc:sldMk cId="3462099239" sldId="518"/>
            <ac:graphicFrameMk id="6" creationId="{ABBCDBBA-1C05-48F2-BFE7-375DF8985ABB}"/>
          </ac:graphicFrameMkLst>
        </pc:graphicFrameChg>
        <pc:picChg chg="add del mod">
          <ac:chgData name="Kwietniewska Małgorzata" userId="3a99d9fc-97b4-4812-9757-911c11626d20" providerId="ADAL" clId="{AB60664A-9622-4A5D-A554-F88C1892EFED}" dt="2025-05-13T08:41:05.286" v="2521"/>
          <ac:picMkLst>
            <pc:docMk/>
            <pc:sldMk cId="3462099239" sldId="518"/>
            <ac:picMk id="7" creationId="{B1FBAFE9-6FBA-467D-B010-F7CCA3077453}"/>
          </ac:picMkLst>
        </pc:picChg>
      </pc:sldChg>
      <pc:sldChg chg="addSp delSp modSp add modNotesTx">
        <pc:chgData name="Kwietniewska Małgorzata" userId="3a99d9fc-97b4-4812-9757-911c11626d20" providerId="ADAL" clId="{AB60664A-9622-4A5D-A554-F88C1892EFED}" dt="2025-05-14T06:43:46.921" v="3318"/>
        <pc:sldMkLst>
          <pc:docMk/>
          <pc:sldMk cId="1160056580" sldId="519"/>
        </pc:sldMkLst>
        <pc:spChg chg="ord">
          <ac:chgData name="Kwietniewska Małgorzata" userId="3a99d9fc-97b4-4812-9757-911c11626d20" providerId="ADAL" clId="{AB60664A-9622-4A5D-A554-F88C1892EFED}" dt="2025-05-14T06:43:19.947" v="3311"/>
          <ac:spMkLst>
            <pc:docMk/>
            <pc:sldMk cId="1160056580" sldId="519"/>
            <ac:spMk id="2" creationId="{54144099-30A4-443C-A108-839ACEEE2D1D}"/>
          </ac:spMkLst>
        </pc:spChg>
        <pc:spChg chg="add mod ord">
          <ac:chgData name="Kwietniewska Małgorzata" userId="3a99d9fc-97b4-4812-9757-911c11626d20" providerId="ADAL" clId="{AB60664A-9622-4A5D-A554-F88C1892EFED}" dt="2025-05-14T06:43:32.826" v="3316"/>
          <ac:spMkLst>
            <pc:docMk/>
            <pc:sldMk cId="1160056580" sldId="519"/>
            <ac:spMk id="4" creationId="{B965F9C8-E42C-48D6-B85D-A9CAB002ACD8}"/>
          </ac:spMkLst>
        </pc:spChg>
        <pc:spChg chg="add del mod">
          <ac:chgData name="Kwietniewska Małgorzata" userId="3a99d9fc-97b4-4812-9757-911c11626d20" providerId="ADAL" clId="{AB60664A-9622-4A5D-A554-F88C1892EFED}" dt="2025-05-13T08:24:07.759" v="2326"/>
          <ac:spMkLst>
            <pc:docMk/>
            <pc:sldMk cId="1160056580" sldId="519"/>
            <ac:spMk id="5" creationId="{8CE61DF5-99B2-44E1-B914-1EBA756DDC02}"/>
          </ac:spMkLst>
        </pc:spChg>
        <pc:spChg chg="add del mod">
          <ac:chgData name="Kwietniewska Małgorzata" userId="3a99d9fc-97b4-4812-9757-911c11626d20" providerId="ADAL" clId="{AB60664A-9622-4A5D-A554-F88C1892EFED}" dt="2025-05-12T09:00:00.597" v="187"/>
          <ac:spMkLst>
            <pc:docMk/>
            <pc:sldMk cId="1160056580" sldId="519"/>
            <ac:spMk id="8" creationId="{E0B2E951-7ED8-42C3-9189-5EF3D78B3F59}"/>
          </ac:spMkLst>
        </pc:spChg>
        <pc:spChg chg="add mod ord">
          <ac:chgData name="Kwietniewska Małgorzata" userId="3a99d9fc-97b4-4812-9757-911c11626d20" providerId="ADAL" clId="{AB60664A-9622-4A5D-A554-F88C1892EFED}" dt="2025-05-14T06:43:46.921" v="3318"/>
          <ac:spMkLst>
            <pc:docMk/>
            <pc:sldMk cId="1160056580" sldId="519"/>
            <ac:spMk id="9" creationId="{B0C4131B-26FE-40FB-B056-DCF257798828}"/>
          </ac:spMkLst>
        </pc:spChg>
        <pc:spChg chg="add del">
          <ac:chgData name="Kwietniewska Małgorzata" userId="3a99d9fc-97b4-4812-9757-911c11626d20" providerId="ADAL" clId="{AB60664A-9622-4A5D-A554-F88C1892EFED}" dt="2025-05-14T06:43:40.382" v="3317"/>
          <ac:spMkLst>
            <pc:docMk/>
            <pc:sldMk cId="1160056580" sldId="519"/>
            <ac:spMk id="11" creationId="{AFC298A8-F0A1-4737-A4BA-18AB3B7E3E2F}"/>
          </ac:spMkLst>
        </pc:spChg>
        <pc:spChg chg="add mod">
          <ac:chgData name="Kwietniewska Małgorzata" userId="3a99d9fc-97b4-4812-9757-911c11626d20" providerId="ADAL" clId="{AB60664A-9622-4A5D-A554-F88C1892EFED}" dt="2025-05-14T06:43:40.382" v="3317"/>
          <ac:spMkLst>
            <pc:docMk/>
            <pc:sldMk cId="1160056580" sldId="519"/>
            <ac:spMk id="12" creationId="{C2040528-B48C-499F-A60F-897BF960027D}"/>
          </ac:spMkLst>
        </pc:spChg>
        <pc:grpChg chg="add del mod">
          <ac:chgData name="Kwietniewska Małgorzata" userId="3a99d9fc-97b4-4812-9757-911c11626d20" providerId="ADAL" clId="{AB60664A-9622-4A5D-A554-F88C1892EFED}" dt="2025-05-12T09:00:00.597" v="187"/>
          <ac:grpSpMkLst>
            <pc:docMk/>
            <pc:sldMk cId="1160056580" sldId="519"/>
            <ac:grpSpMk id="7" creationId="{8445EE18-0990-400A-AD9C-444B14155B05}"/>
          </ac:grpSpMkLst>
        </pc:grpChg>
        <pc:grpChg chg="add del mod">
          <ac:chgData name="Kwietniewska Małgorzata" userId="3a99d9fc-97b4-4812-9757-911c11626d20" providerId="ADAL" clId="{AB60664A-9622-4A5D-A554-F88C1892EFED}" dt="2025-05-14T06:43:40.382" v="3317"/>
          <ac:grpSpMkLst>
            <pc:docMk/>
            <pc:sldMk cId="1160056580" sldId="519"/>
            <ac:grpSpMk id="10" creationId="{7CC20D6F-2228-4E1D-934A-D4CB1D42BCD6}"/>
          </ac:grpSpMkLst>
        </pc:grpChg>
        <pc:graphicFrameChg chg="del">
          <ac:chgData name="Kwietniewska Małgorzata" userId="3a99d9fc-97b4-4812-9757-911c11626d20" providerId="ADAL" clId="{AB60664A-9622-4A5D-A554-F88C1892EFED}" dt="2025-05-12T08:29:12.692" v="95"/>
          <ac:graphicFrameMkLst>
            <pc:docMk/>
            <pc:sldMk cId="1160056580" sldId="519"/>
            <ac:graphicFrameMk id="5" creationId="{1CAA2CCB-2C7A-43A9-88A7-4413F3F6886D}"/>
          </ac:graphicFrameMkLst>
        </pc:graphicFrameChg>
        <pc:picChg chg="add mod">
          <ac:chgData name="Kwietniewska Małgorzata" userId="3a99d9fc-97b4-4812-9757-911c11626d20" providerId="ADAL" clId="{AB60664A-9622-4A5D-A554-F88C1892EFED}" dt="2025-05-12T08:59:52.980" v="184" actId="1076"/>
          <ac:picMkLst>
            <pc:docMk/>
            <pc:sldMk cId="1160056580" sldId="519"/>
            <ac:picMk id="6" creationId="{0777589E-9E9C-48F3-8808-DA67CA4443B5}"/>
          </ac:picMkLst>
        </pc:picChg>
      </pc:sldChg>
      <pc:sldChg chg="addSp delSp modSp add modNotesTx">
        <pc:chgData name="Kwietniewska Małgorzata" userId="3a99d9fc-97b4-4812-9757-911c11626d20" providerId="ADAL" clId="{AB60664A-9622-4A5D-A554-F88C1892EFED}" dt="2025-05-14T07:37:50.045" v="3628" actId="207"/>
        <pc:sldMkLst>
          <pc:docMk/>
          <pc:sldMk cId="1137465416" sldId="520"/>
        </pc:sldMkLst>
        <pc:spChg chg="ord">
          <ac:chgData name="Kwietniewska Małgorzata" userId="3a99d9fc-97b4-4812-9757-911c11626d20" providerId="ADAL" clId="{AB60664A-9622-4A5D-A554-F88C1892EFED}" dt="2025-05-14T06:44:49.964" v="3324"/>
          <ac:spMkLst>
            <pc:docMk/>
            <pc:sldMk cId="1137465416" sldId="520"/>
            <ac:spMk id="2" creationId="{54144099-30A4-443C-A108-839ACEEE2D1D}"/>
          </ac:spMkLst>
        </pc:spChg>
        <pc:spChg chg="mod">
          <ac:chgData name="Kwietniewska Małgorzata" userId="3a99d9fc-97b4-4812-9757-911c11626d20" providerId="ADAL" clId="{AB60664A-9622-4A5D-A554-F88C1892EFED}" dt="2025-05-14T06:44:13.582" v="3320" actId="13244"/>
          <ac:spMkLst>
            <pc:docMk/>
            <pc:sldMk cId="1137465416" sldId="520"/>
            <ac:spMk id="3" creationId="{4C893168-33CB-468C-8A24-51A44C56965E}"/>
          </ac:spMkLst>
        </pc:spChg>
        <pc:spChg chg="del">
          <ac:chgData name="Kwietniewska Małgorzata" userId="3a99d9fc-97b4-4812-9757-911c11626d20" providerId="ADAL" clId="{AB60664A-9622-4A5D-A554-F88C1892EFED}" dt="2025-05-12T09:05:37.408" v="209"/>
          <ac:spMkLst>
            <pc:docMk/>
            <pc:sldMk cId="1137465416" sldId="520"/>
            <ac:spMk id="4" creationId="{00000000-0000-0000-0000-000000000000}"/>
          </ac:spMkLst>
        </pc:spChg>
        <pc:spChg chg="add mod">
          <ac:chgData name="Kwietniewska Małgorzata" userId="3a99d9fc-97b4-4812-9757-911c11626d20" providerId="ADAL" clId="{AB60664A-9622-4A5D-A554-F88C1892EFED}" dt="2025-05-14T07:37:50.045" v="3628" actId="207"/>
          <ac:spMkLst>
            <pc:docMk/>
            <pc:sldMk cId="1137465416" sldId="520"/>
            <ac:spMk id="6" creationId="{DF8E97F0-F218-4B71-AC8E-39A5E1C5A848}"/>
          </ac:spMkLst>
        </pc:spChg>
        <pc:spChg chg="add mod">
          <ac:chgData name="Kwietniewska Małgorzata" userId="3a99d9fc-97b4-4812-9757-911c11626d20" providerId="ADAL" clId="{AB60664A-9622-4A5D-A554-F88C1892EFED}" dt="2025-05-13T07:52:55.671" v="2166" actId="255"/>
          <ac:spMkLst>
            <pc:docMk/>
            <pc:sldMk cId="1137465416" sldId="520"/>
            <ac:spMk id="7" creationId="{4E4995E2-0277-4C9A-A6D1-C621254EF76A}"/>
          </ac:spMkLst>
        </pc:spChg>
        <pc:spChg chg="add mod ord">
          <ac:chgData name="Kwietniewska Małgorzata" userId="3a99d9fc-97b4-4812-9757-911c11626d20" providerId="ADAL" clId="{AB60664A-9622-4A5D-A554-F88C1892EFED}" dt="2025-05-14T06:45:01.266" v="3327"/>
          <ac:spMkLst>
            <pc:docMk/>
            <pc:sldMk cId="1137465416" sldId="520"/>
            <ac:spMk id="9" creationId="{D5AE63F7-1373-4FD0-94DA-6C5074442D2C}"/>
          </ac:spMkLst>
        </pc:spChg>
        <pc:graphicFrameChg chg="add mod">
          <ac:chgData name="Kwietniewska Małgorzata" userId="3a99d9fc-97b4-4812-9757-911c11626d20" providerId="ADAL" clId="{AB60664A-9622-4A5D-A554-F88C1892EFED}" dt="2025-05-14T06:39:57.765" v="3155" actId="962"/>
          <ac:graphicFrameMkLst>
            <pc:docMk/>
            <pc:sldMk cId="1137465416" sldId="520"/>
            <ac:graphicFrameMk id="5" creationId="{5168ACD0-B11E-47C0-AFCD-5AC5CF9AC430}"/>
          </ac:graphicFrameMkLst>
        </pc:graphicFrameChg>
        <pc:graphicFrameChg chg="del">
          <ac:chgData name="Kwietniewska Małgorzata" userId="3a99d9fc-97b4-4812-9757-911c11626d20" providerId="ADAL" clId="{AB60664A-9622-4A5D-A554-F88C1892EFED}" dt="2025-05-12T09:05:34.596" v="208"/>
          <ac:graphicFrameMkLst>
            <pc:docMk/>
            <pc:sldMk cId="1137465416" sldId="520"/>
            <ac:graphicFrameMk id="8" creationId="{45AB9D20-AAC6-451B-B41D-56C5F7E43764}"/>
          </ac:graphicFrameMkLst>
        </pc:graphicFrameChg>
      </pc:sldChg>
      <pc:sldChg chg="addSp delSp modSp add modNotesTx">
        <pc:chgData name="Kwietniewska Małgorzata" userId="3a99d9fc-97b4-4812-9757-911c11626d20" providerId="ADAL" clId="{AB60664A-9622-4A5D-A554-F88C1892EFED}" dt="2025-05-14T07:37:43.513" v="3627" actId="207"/>
        <pc:sldMkLst>
          <pc:docMk/>
          <pc:sldMk cId="1562289132" sldId="521"/>
        </pc:sldMkLst>
        <pc:spChg chg="ord">
          <ac:chgData name="Kwietniewska Małgorzata" userId="3a99d9fc-97b4-4812-9757-911c11626d20" providerId="ADAL" clId="{AB60664A-9622-4A5D-A554-F88C1892EFED}" dt="2025-05-14T06:45:09.142" v="3336"/>
          <ac:spMkLst>
            <pc:docMk/>
            <pc:sldMk cId="1562289132" sldId="521"/>
            <ac:spMk id="2" creationId="{54144099-30A4-443C-A108-839ACEEE2D1D}"/>
          </ac:spMkLst>
        </pc:spChg>
        <pc:spChg chg="mod">
          <ac:chgData name="Kwietniewska Małgorzata" userId="3a99d9fc-97b4-4812-9757-911c11626d20" providerId="ADAL" clId="{AB60664A-9622-4A5D-A554-F88C1892EFED}" dt="2025-05-13T07:03:20.333" v="1198" actId="20577"/>
          <ac:spMkLst>
            <pc:docMk/>
            <pc:sldMk cId="1562289132" sldId="521"/>
            <ac:spMk id="3" creationId="{4C893168-33CB-468C-8A24-51A44C56965E}"/>
          </ac:spMkLst>
        </pc:spChg>
        <pc:spChg chg="add mod">
          <ac:chgData name="Kwietniewska Małgorzata" userId="3a99d9fc-97b4-4812-9757-911c11626d20" providerId="ADAL" clId="{AB60664A-9622-4A5D-A554-F88C1892EFED}" dt="2025-05-13T07:53:09.488" v="2168" actId="255"/>
          <ac:spMkLst>
            <pc:docMk/>
            <pc:sldMk cId="1562289132" sldId="521"/>
            <ac:spMk id="4" creationId="{63088FF5-28AE-4C9C-88D3-D084AC3896DA}"/>
          </ac:spMkLst>
        </pc:spChg>
        <pc:spChg chg="del">
          <ac:chgData name="Kwietniewska Małgorzata" userId="3a99d9fc-97b4-4812-9757-911c11626d20" providerId="ADAL" clId="{AB60664A-9622-4A5D-A554-F88C1892EFED}" dt="2025-05-12T09:21:41.034" v="381"/>
          <ac:spMkLst>
            <pc:docMk/>
            <pc:sldMk cId="1562289132" sldId="521"/>
            <ac:spMk id="6" creationId="{DF8E97F0-F218-4B71-AC8E-39A5E1C5A848}"/>
          </ac:spMkLst>
        </pc:spChg>
        <pc:spChg chg="del">
          <ac:chgData name="Kwietniewska Małgorzata" userId="3a99d9fc-97b4-4812-9757-911c11626d20" providerId="ADAL" clId="{AB60664A-9622-4A5D-A554-F88C1892EFED}" dt="2025-05-12T09:21:44.319" v="382"/>
          <ac:spMkLst>
            <pc:docMk/>
            <pc:sldMk cId="1562289132" sldId="521"/>
            <ac:spMk id="7" creationId="{4E4995E2-0277-4C9A-A6D1-C621254EF76A}"/>
          </ac:spMkLst>
        </pc:spChg>
        <pc:spChg chg="add mod">
          <ac:chgData name="Kwietniewska Małgorzata" userId="3a99d9fc-97b4-4812-9757-911c11626d20" providerId="ADAL" clId="{AB60664A-9622-4A5D-A554-F88C1892EFED}" dt="2025-05-12T10:23:37.074" v="758" actId="1076"/>
          <ac:spMkLst>
            <pc:docMk/>
            <pc:sldMk cId="1562289132" sldId="521"/>
            <ac:spMk id="8" creationId="{1FD77A13-B9AE-444A-BF29-D2D807207895}"/>
          </ac:spMkLst>
        </pc:spChg>
        <pc:spChg chg="del">
          <ac:chgData name="Kwietniewska Małgorzata" userId="3a99d9fc-97b4-4812-9757-911c11626d20" providerId="ADAL" clId="{AB60664A-9622-4A5D-A554-F88C1892EFED}" dt="2025-05-12T09:21:38.501" v="380"/>
          <ac:spMkLst>
            <pc:docMk/>
            <pc:sldMk cId="1562289132" sldId="521"/>
            <ac:spMk id="9" creationId="{D5AE63F7-1373-4FD0-94DA-6C5074442D2C}"/>
          </ac:spMkLst>
        </pc:spChg>
        <pc:spChg chg="add mod">
          <ac:chgData name="Kwietniewska Małgorzata" userId="3a99d9fc-97b4-4812-9757-911c11626d20" providerId="ADAL" clId="{AB60664A-9622-4A5D-A554-F88C1892EFED}" dt="2025-05-14T07:37:43.513" v="3627" actId="207"/>
          <ac:spMkLst>
            <pc:docMk/>
            <pc:sldMk cId="1562289132" sldId="521"/>
            <ac:spMk id="12" creationId="{0048A22B-8852-4D44-A381-1F5C475D6465}"/>
          </ac:spMkLst>
        </pc:spChg>
        <pc:spChg chg="add mod">
          <ac:chgData name="Kwietniewska Małgorzata" userId="3a99d9fc-97b4-4812-9757-911c11626d20" providerId="ADAL" clId="{AB60664A-9622-4A5D-A554-F88C1892EFED}" dt="2025-05-14T06:39:14.778" v="3148" actId="962"/>
          <ac:spMkLst>
            <pc:docMk/>
            <pc:sldMk cId="1562289132" sldId="521"/>
            <ac:spMk id="13" creationId="{1F5FE978-80BE-4B79-9AFC-750AF60B5F46}"/>
          </ac:spMkLst>
        </pc:spChg>
        <pc:spChg chg="add mod">
          <ac:chgData name="Kwietniewska Małgorzata" userId="3a99d9fc-97b4-4812-9757-911c11626d20" providerId="ADAL" clId="{AB60664A-9622-4A5D-A554-F88C1892EFED}" dt="2025-05-14T06:39:16.768" v="3149" actId="962"/>
          <ac:spMkLst>
            <pc:docMk/>
            <pc:sldMk cId="1562289132" sldId="521"/>
            <ac:spMk id="14" creationId="{9A3B8762-DB56-4836-8883-9344B3D3D01E}"/>
          </ac:spMkLst>
        </pc:spChg>
        <pc:spChg chg="add mod">
          <ac:chgData name="Kwietniewska Małgorzata" userId="3a99d9fc-97b4-4812-9757-911c11626d20" providerId="ADAL" clId="{AB60664A-9622-4A5D-A554-F88C1892EFED}" dt="2025-05-14T06:39:18.773" v="3150" actId="962"/>
          <ac:spMkLst>
            <pc:docMk/>
            <pc:sldMk cId="1562289132" sldId="521"/>
            <ac:spMk id="15" creationId="{4165A5A3-BAB3-4B8B-9094-FE7349CF490A}"/>
          </ac:spMkLst>
        </pc:spChg>
        <pc:graphicFrameChg chg="del">
          <ac:chgData name="Kwietniewska Małgorzata" userId="3a99d9fc-97b4-4812-9757-911c11626d20" providerId="ADAL" clId="{AB60664A-9622-4A5D-A554-F88C1892EFED}" dt="2025-05-12T09:21:34.937" v="379"/>
          <ac:graphicFrameMkLst>
            <pc:docMk/>
            <pc:sldMk cId="1562289132" sldId="521"/>
            <ac:graphicFrameMk id="5" creationId="{5168ACD0-B11E-47C0-AFCD-5AC5CF9AC430}"/>
          </ac:graphicFrameMkLst>
        </pc:graphicFrameChg>
        <pc:graphicFrameChg chg="add mod">
          <ac:chgData name="Kwietniewska Małgorzata" userId="3a99d9fc-97b4-4812-9757-911c11626d20" providerId="ADAL" clId="{AB60664A-9622-4A5D-A554-F88C1892EFED}" dt="2025-05-14T07:37:19.280" v="3626" actId="207"/>
          <ac:graphicFrameMkLst>
            <pc:docMk/>
            <pc:sldMk cId="1562289132" sldId="521"/>
            <ac:graphicFrameMk id="17" creationId="{A0A3F094-C190-43F2-8F76-9304DCA74DEC}"/>
          </ac:graphicFrameMkLst>
        </pc:graphicFrameChg>
        <pc:picChg chg="add mod">
          <ac:chgData name="Kwietniewska Małgorzata" userId="3a99d9fc-97b4-4812-9757-911c11626d20" providerId="ADAL" clId="{AB60664A-9622-4A5D-A554-F88C1892EFED}" dt="2025-05-12T10:23:17.894" v="753" actId="1076"/>
          <ac:picMkLst>
            <pc:docMk/>
            <pc:sldMk cId="1562289132" sldId="521"/>
            <ac:picMk id="10" creationId="{E3020C4C-1EF9-4C6D-9DCF-BB70AF458FCC}"/>
          </ac:picMkLst>
        </pc:picChg>
        <pc:picChg chg="add mod">
          <ac:chgData name="Kwietniewska Małgorzata" userId="3a99d9fc-97b4-4812-9757-911c11626d20" providerId="ADAL" clId="{AB60664A-9622-4A5D-A554-F88C1892EFED}" dt="2025-05-12T10:23:22.827" v="754" actId="1076"/>
          <ac:picMkLst>
            <pc:docMk/>
            <pc:sldMk cId="1562289132" sldId="521"/>
            <ac:picMk id="11" creationId="{95408C22-3812-41C1-9D34-FA364B0242B5}"/>
          </ac:picMkLst>
        </pc:picChg>
        <pc:picChg chg="add del mod">
          <ac:chgData name="Kwietniewska Małgorzata" userId="3a99d9fc-97b4-4812-9757-911c11626d20" providerId="ADAL" clId="{AB60664A-9622-4A5D-A554-F88C1892EFED}" dt="2025-05-12T09:57:40.570" v="665"/>
          <ac:picMkLst>
            <pc:docMk/>
            <pc:sldMk cId="1562289132" sldId="521"/>
            <ac:picMk id="16" creationId="{9EF35155-3450-4F9B-ABCE-4074A5CD86F4}"/>
          </ac:picMkLst>
        </pc:picChg>
      </pc:sldChg>
      <pc:sldChg chg="addSp delSp modSp add del">
        <pc:chgData name="Kwietniewska Małgorzata" userId="3a99d9fc-97b4-4812-9757-911c11626d20" providerId="ADAL" clId="{AB60664A-9622-4A5D-A554-F88C1892EFED}" dt="2025-05-14T07:33:06.180" v="3625" actId="2696"/>
        <pc:sldMkLst>
          <pc:docMk/>
          <pc:sldMk cId="1406667536" sldId="522"/>
        </pc:sldMkLst>
        <pc:spChg chg="mod">
          <ac:chgData name="Kwietniewska Małgorzata" userId="3a99d9fc-97b4-4812-9757-911c11626d20" providerId="ADAL" clId="{AB60664A-9622-4A5D-A554-F88C1892EFED}" dt="2025-05-13T07:00:10.423" v="1079" actId="207"/>
          <ac:spMkLst>
            <pc:docMk/>
            <pc:sldMk cId="1406667536" sldId="522"/>
            <ac:spMk id="2" creationId="{00000000-0000-0000-0000-000000000000}"/>
          </ac:spMkLst>
        </pc:spChg>
        <pc:spChg chg="del">
          <ac:chgData name="Kwietniewska Małgorzata" userId="3a99d9fc-97b4-4812-9757-911c11626d20" providerId="ADAL" clId="{AB60664A-9622-4A5D-A554-F88C1892EFED}" dt="2025-05-12T10:04:30.135" v="684"/>
          <ac:spMkLst>
            <pc:docMk/>
            <pc:sldMk cId="1406667536" sldId="522"/>
            <ac:spMk id="3" creationId="{00000000-0000-0000-0000-000000000000}"/>
          </ac:spMkLst>
        </pc:spChg>
        <pc:spChg chg="ord">
          <ac:chgData name="Kwietniewska Małgorzata" userId="3a99d9fc-97b4-4812-9757-911c11626d20" providerId="ADAL" clId="{AB60664A-9622-4A5D-A554-F88C1892EFED}" dt="2025-05-14T06:45:33.515" v="3348"/>
          <ac:spMkLst>
            <pc:docMk/>
            <pc:sldMk cId="1406667536" sldId="522"/>
            <ac:spMk id="4" creationId="{00000000-0000-0000-0000-000000000000}"/>
          </ac:spMkLst>
        </pc:spChg>
        <pc:spChg chg="add mod">
          <ac:chgData name="Kwietniewska Małgorzata" userId="3a99d9fc-97b4-4812-9757-911c11626d20" providerId="ADAL" clId="{AB60664A-9622-4A5D-A554-F88C1892EFED}" dt="2025-05-13T09:22:43.375" v="3124" actId="207"/>
          <ac:spMkLst>
            <pc:docMk/>
            <pc:sldMk cId="1406667536" sldId="522"/>
            <ac:spMk id="7" creationId="{0B8B29FB-F619-4F9F-8FCD-5E1C7B2EBEBB}"/>
          </ac:spMkLst>
        </pc:spChg>
        <pc:spChg chg="add del mod">
          <ac:chgData name="Kwietniewska Małgorzata" userId="3a99d9fc-97b4-4812-9757-911c11626d20" providerId="ADAL" clId="{AB60664A-9622-4A5D-A554-F88C1892EFED}" dt="2025-05-12T10:14:20.407" v="695"/>
          <ac:spMkLst>
            <pc:docMk/>
            <pc:sldMk cId="1406667536" sldId="522"/>
            <ac:spMk id="8" creationId="{504E290D-6F32-4081-B721-80FE7E102F6D}"/>
          </ac:spMkLst>
        </pc:spChg>
        <pc:spChg chg="add mod">
          <ac:chgData name="Kwietniewska Małgorzata" userId="3a99d9fc-97b4-4812-9757-911c11626d20" providerId="ADAL" clId="{AB60664A-9622-4A5D-A554-F88C1892EFED}" dt="2025-05-13T09:22:46.076" v="3125" actId="207"/>
          <ac:spMkLst>
            <pc:docMk/>
            <pc:sldMk cId="1406667536" sldId="522"/>
            <ac:spMk id="10" creationId="{B3F1225F-082F-417A-B6D1-3BCB053ECA71}"/>
          </ac:spMkLst>
        </pc:spChg>
        <pc:spChg chg="add mod">
          <ac:chgData name="Kwietniewska Małgorzata" userId="3a99d9fc-97b4-4812-9757-911c11626d20" providerId="ADAL" clId="{AB60664A-9622-4A5D-A554-F88C1892EFED}" dt="2025-05-13T09:22:50.990" v="3127" actId="207"/>
          <ac:spMkLst>
            <pc:docMk/>
            <pc:sldMk cId="1406667536" sldId="522"/>
            <ac:spMk id="11" creationId="{EBCDCDF4-9878-45BF-99F1-8ED61EEE8724}"/>
          </ac:spMkLst>
        </pc:spChg>
        <pc:spChg chg="add mod">
          <ac:chgData name="Kwietniewska Małgorzata" userId="3a99d9fc-97b4-4812-9757-911c11626d20" providerId="ADAL" clId="{AB60664A-9622-4A5D-A554-F88C1892EFED}" dt="2025-05-13T09:22:53.680" v="3128" actId="207"/>
          <ac:spMkLst>
            <pc:docMk/>
            <pc:sldMk cId="1406667536" sldId="522"/>
            <ac:spMk id="12" creationId="{48E43A55-B857-4B54-94D9-9C63EA9FE286}"/>
          </ac:spMkLst>
        </pc:spChg>
        <pc:spChg chg="add mod">
          <ac:chgData name="Kwietniewska Małgorzata" userId="3a99d9fc-97b4-4812-9757-911c11626d20" providerId="ADAL" clId="{AB60664A-9622-4A5D-A554-F88C1892EFED}" dt="2025-05-13T09:22:56.010" v="3130" actId="207"/>
          <ac:spMkLst>
            <pc:docMk/>
            <pc:sldMk cId="1406667536" sldId="522"/>
            <ac:spMk id="13" creationId="{32C015BD-A7C9-4C88-B4FA-AA8AA7C64680}"/>
          </ac:spMkLst>
        </pc:spChg>
        <pc:spChg chg="add mod">
          <ac:chgData name="Kwietniewska Małgorzata" userId="3a99d9fc-97b4-4812-9757-911c11626d20" providerId="ADAL" clId="{AB60664A-9622-4A5D-A554-F88C1892EFED}" dt="2025-05-13T09:22:58.791" v="3131" actId="207"/>
          <ac:spMkLst>
            <pc:docMk/>
            <pc:sldMk cId="1406667536" sldId="522"/>
            <ac:spMk id="14" creationId="{E98B4A3D-616B-47FB-B090-0862B2FC35EC}"/>
          </ac:spMkLst>
        </pc:spChg>
        <pc:spChg chg="add del mod">
          <ac:chgData name="Kwietniewska Małgorzata" userId="3a99d9fc-97b4-4812-9757-911c11626d20" providerId="ADAL" clId="{AB60664A-9622-4A5D-A554-F88C1892EFED}" dt="2025-05-12T10:31:09.248" v="782"/>
          <ac:spMkLst>
            <pc:docMk/>
            <pc:sldMk cId="1406667536" sldId="522"/>
            <ac:spMk id="15" creationId="{7F5DA2FA-05ED-489C-B4C9-7A97AF50E925}"/>
          </ac:spMkLst>
        </pc:spChg>
        <pc:spChg chg="add del mod">
          <ac:chgData name="Kwietniewska Małgorzata" userId="3a99d9fc-97b4-4812-9757-911c11626d20" providerId="ADAL" clId="{AB60664A-9622-4A5D-A554-F88C1892EFED}" dt="2025-05-12T10:31:12.032" v="783"/>
          <ac:spMkLst>
            <pc:docMk/>
            <pc:sldMk cId="1406667536" sldId="522"/>
            <ac:spMk id="16" creationId="{B2D854B8-BBF2-4A36-88F0-532BAB44504D}"/>
          </ac:spMkLst>
        </pc:spChg>
        <pc:graphicFrameChg chg="add del mod">
          <ac:chgData name="Kwietniewska Małgorzata" userId="3a99d9fc-97b4-4812-9757-911c11626d20" providerId="ADAL" clId="{AB60664A-9622-4A5D-A554-F88C1892EFED}" dt="2025-05-12T10:07:00.864" v="687"/>
          <ac:graphicFrameMkLst>
            <pc:docMk/>
            <pc:sldMk cId="1406667536" sldId="522"/>
            <ac:graphicFrameMk id="5" creationId="{D82BDBF7-9954-4CC8-8010-97EC711E2C9E}"/>
          </ac:graphicFrameMkLst>
        </pc:graphicFrameChg>
        <pc:picChg chg="del">
          <ac:chgData name="Kwietniewska Małgorzata" userId="3a99d9fc-97b4-4812-9757-911c11626d20" providerId="ADAL" clId="{AB60664A-9622-4A5D-A554-F88C1892EFED}" dt="2025-05-12T10:04:31.847" v="685"/>
          <ac:picMkLst>
            <pc:docMk/>
            <pc:sldMk cId="1406667536" sldId="522"/>
            <ac:picMk id="6" creationId="{66423255-289E-485C-A237-C2C54AC7E07B}"/>
          </ac:picMkLst>
        </pc:picChg>
        <pc:picChg chg="add del">
          <ac:chgData name="Kwietniewska Małgorzata" userId="3a99d9fc-97b4-4812-9757-911c11626d20" providerId="ADAL" clId="{AB60664A-9622-4A5D-A554-F88C1892EFED}" dt="2025-05-12T10:14:22.039" v="696"/>
          <ac:picMkLst>
            <pc:docMk/>
            <pc:sldMk cId="1406667536" sldId="522"/>
            <ac:picMk id="9" creationId="{E8A881DD-5EF5-4D2E-A94A-32FDFA7A599F}"/>
          </ac:picMkLst>
        </pc:picChg>
        <pc:picChg chg="add mod">
          <ac:chgData name="Kwietniewska Małgorzata" userId="3a99d9fc-97b4-4812-9757-911c11626d20" providerId="ADAL" clId="{AB60664A-9622-4A5D-A554-F88C1892EFED}" dt="2025-05-12T10:58:59.519" v="918" actId="1076"/>
          <ac:picMkLst>
            <pc:docMk/>
            <pc:sldMk cId="1406667536" sldId="522"/>
            <ac:picMk id="17" creationId="{B1A787EF-2A39-4FD6-8F59-C21585531E11}"/>
          </ac:picMkLst>
        </pc:picChg>
        <pc:picChg chg="add mod">
          <ac:chgData name="Kwietniewska Małgorzata" userId="3a99d9fc-97b4-4812-9757-911c11626d20" providerId="ADAL" clId="{AB60664A-9622-4A5D-A554-F88C1892EFED}" dt="2025-05-12T10:58:57.236" v="917" actId="1076"/>
          <ac:picMkLst>
            <pc:docMk/>
            <pc:sldMk cId="1406667536" sldId="522"/>
            <ac:picMk id="18" creationId="{A6BF9C40-CFDD-49E5-9D3F-0F6573CCD10C}"/>
          </ac:picMkLst>
        </pc:picChg>
        <pc:picChg chg="add mod">
          <ac:chgData name="Kwietniewska Małgorzata" userId="3a99d9fc-97b4-4812-9757-911c11626d20" providerId="ADAL" clId="{AB60664A-9622-4A5D-A554-F88C1892EFED}" dt="2025-05-12T10:31:56.297" v="795" actId="1076"/>
          <ac:picMkLst>
            <pc:docMk/>
            <pc:sldMk cId="1406667536" sldId="522"/>
            <ac:picMk id="19" creationId="{66423255-289E-485C-A237-C2C54AC7E07B}"/>
          </ac:picMkLst>
        </pc:picChg>
        <pc:picChg chg="add mod">
          <ac:chgData name="Kwietniewska Małgorzata" userId="3a99d9fc-97b4-4812-9757-911c11626d20" providerId="ADAL" clId="{AB60664A-9622-4A5D-A554-F88C1892EFED}" dt="2025-05-12T10:57:38.349" v="909" actId="14861"/>
          <ac:picMkLst>
            <pc:docMk/>
            <pc:sldMk cId="1406667536" sldId="522"/>
            <ac:picMk id="20" creationId="{BDEDAA43-6E75-4A47-B641-427C9C0E4D87}"/>
          </ac:picMkLst>
        </pc:picChg>
        <pc:picChg chg="add mod">
          <ac:chgData name="Kwietniewska Małgorzata" userId="3a99d9fc-97b4-4812-9757-911c11626d20" providerId="ADAL" clId="{AB60664A-9622-4A5D-A554-F88C1892EFED}" dt="2025-05-12T10:35:12.349" v="821" actId="1076"/>
          <ac:picMkLst>
            <pc:docMk/>
            <pc:sldMk cId="1406667536" sldId="522"/>
            <ac:picMk id="21" creationId="{FC093A73-67AB-484E-BE0A-0E41C6788489}"/>
          </ac:picMkLst>
        </pc:picChg>
        <pc:picChg chg="add del mod">
          <ac:chgData name="Kwietniewska Małgorzata" userId="3a99d9fc-97b4-4812-9757-911c11626d20" providerId="ADAL" clId="{AB60664A-9622-4A5D-A554-F88C1892EFED}" dt="2025-05-12T10:33:32.562" v="804"/>
          <ac:picMkLst>
            <pc:docMk/>
            <pc:sldMk cId="1406667536" sldId="522"/>
            <ac:picMk id="22" creationId="{FBF33A5E-14F1-4BAC-BCBD-914CD7726CB5}"/>
          </ac:picMkLst>
        </pc:picChg>
        <pc:picChg chg="add mod">
          <ac:chgData name="Kwietniewska Małgorzata" userId="3a99d9fc-97b4-4812-9757-911c11626d20" providerId="ADAL" clId="{AB60664A-9622-4A5D-A554-F88C1892EFED}" dt="2025-05-12T10:57:45.147" v="911" actId="14861"/>
          <ac:picMkLst>
            <pc:docMk/>
            <pc:sldMk cId="1406667536" sldId="522"/>
            <ac:picMk id="23" creationId="{51926F90-4CFB-4A38-A5EC-C1FEE82AF18C}"/>
          </ac:picMkLst>
        </pc:picChg>
      </pc:sldChg>
      <pc:sldChg chg="addSp delSp modSp add del ord">
        <pc:chgData name="Kwietniewska Małgorzata" userId="3a99d9fc-97b4-4812-9757-911c11626d20" providerId="ADAL" clId="{AB60664A-9622-4A5D-A554-F88C1892EFED}" dt="2025-05-13T07:51:32.658" v="2151" actId="2696"/>
        <pc:sldMkLst>
          <pc:docMk/>
          <pc:sldMk cId="2256397591" sldId="523"/>
        </pc:sldMkLst>
        <pc:spChg chg="add mod">
          <ac:chgData name="Kwietniewska Małgorzata" userId="3a99d9fc-97b4-4812-9757-911c11626d20" providerId="ADAL" clId="{AB60664A-9622-4A5D-A554-F88C1892EFED}" dt="2025-05-13T07:06:58.622" v="1207"/>
          <ac:spMkLst>
            <pc:docMk/>
            <pc:sldMk cId="2256397591" sldId="523"/>
            <ac:spMk id="4" creationId="{B3EEE42B-A2DE-44D6-A262-E948E5D766F0}"/>
          </ac:spMkLst>
        </pc:spChg>
        <pc:graphicFrameChg chg="del">
          <ac:chgData name="Kwietniewska Małgorzata" userId="3a99d9fc-97b4-4812-9757-911c11626d20" providerId="ADAL" clId="{AB60664A-9622-4A5D-A554-F88C1892EFED}" dt="2025-05-12T10:03:27.481" v="670"/>
          <ac:graphicFrameMkLst>
            <pc:docMk/>
            <pc:sldMk cId="2256397591" sldId="523"/>
            <ac:graphicFrameMk id="7" creationId="{96A6B2D0-38DD-4E49-BD0B-7CBCC3804938}"/>
          </ac:graphicFrameMkLst>
        </pc:graphicFrameChg>
      </pc:sldChg>
      <pc:sldChg chg="addSp delSp modSp add del">
        <pc:chgData name="Kwietniewska Małgorzata" userId="3a99d9fc-97b4-4812-9757-911c11626d20" providerId="ADAL" clId="{AB60664A-9622-4A5D-A554-F88C1892EFED}" dt="2025-05-14T07:51:43.204" v="3702" actId="2696"/>
        <pc:sldMkLst>
          <pc:docMk/>
          <pc:sldMk cId="162838050" sldId="524"/>
        </pc:sldMkLst>
        <pc:spChg chg="mod">
          <ac:chgData name="Kwietniewska Małgorzata" userId="3a99d9fc-97b4-4812-9757-911c11626d20" providerId="ADAL" clId="{AB60664A-9622-4A5D-A554-F88C1892EFED}" dt="2025-05-13T06:59:58.998" v="1074" actId="20577"/>
          <ac:spMkLst>
            <pc:docMk/>
            <pc:sldMk cId="162838050" sldId="524"/>
            <ac:spMk id="2" creationId="{00000000-0000-0000-0000-000000000000}"/>
          </ac:spMkLst>
        </pc:spChg>
        <pc:spChg chg="ord">
          <ac:chgData name="Kwietniewska Małgorzata" userId="3a99d9fc-97b4-4812-9757-911c11626d20" providerId="ADAL" clId="{AB60664A-9622-4A5D-A554-F88C1892EFED}" dt="2025-05-14T06:45:48.455" v="3360"/>
          <ac:spMkLst>
            <pc:docMk/>
            <pc:sldMk cId="162838050" sldId="524"/>
            <ac:spMk id="4" creationId="{00000000-0000-0000-0000-000000000000}"/>
          </ac:spMkLst>
        </pc:spChg>
        <pc:spChg chg="mod">
          <ac:chgData name="Kwietniewska Małgorzata" userId="3a99d9fc-97b4-4812-9757-911c11626d20" providerId="ADAL" clId="{AB60664A-9622-4A5D-A554-F88C1892EFED}" dt="2025-05-13T09:23:03.029" v="3132" actId="207"/>
          <ac:spMkLst>
            <pc:docMk/>
            <pc:sldMk cId="162838050" sldId="524"/>
            <ac:spMk id="7" creationId="{0B8B29FB-F619-4F9F-8FCD-5E1C7B2EBEBB}"/>
          </ac:spMkLst>
        </pc:spChg>
        <pc:spChg chg="mod">
          <ac:chgData name="Kwietniewska Małgorzata" userId="3a99d9fc-97b4-4812-9757-911c11626d20" providerId="ADAL" clId="{AB60664A-9622-4A5D-A554-F88C1892EFED}" dt="2025-05-13T09:23:21.057" v="3134" actId="207"/>
          <ac:spMkLst>
            <pc:docMk/>
            <pc:sldMk cId="162838050" sldId="524"/>
            <ac:spMk id="10" creationId="{B3F1225F-082F-417A-B6D1-3BCB053ECA71}"/>
          </ac:spMkLst>
        </pc:spChg>
        <pc:spChg chg="mod">
          <ac:chgData name="Kwietniewska Małgorzata" userId="3a99d9fc-97b4-4812-9757-911c11626d20" providerId="ADAL" clId="{AB60664A-9622-4A5D-A554-F88C1892EFED}" dt="2025-05-13T09:23:24.023" v="3135" actId="207"/>
          <ac:spMkLst>
            <pc:docMk/>
            <pc:sldMk cId="162838050" sldId="524"/>
            <ac:spMk id="11" creationId="{EBCDCDF4-9878-45BF-99F1-8ED61EEE8724}"/>
          </ac:spMkLst>
        </pc:spChg>
        <pc:spChg chg="mod">
          <ac:chgData name="Kwietniewska Małgorzata" userId="3a99d9fc-97b4-4812-9757-911c11626d20" providerId="ADAL" clId="{AB60664A-9622-4A5D-A554-F88C1892EFED}" dt="2025-05-13T09:23:27.442" v="3136" actId="207"/>
          <ac:spMkLst>
            <pc:docMk/>
            <pc:sldMk cId="162838050" sldId="524"/>
            <ac:spMk id="12" creationId="{48E43A55-B857-4B54-94D9-9C63EA9FE286}"/>
          </ac:spMkLst>
        </pc:spChg>
        <pc:spChg chg="mod">
          <ac:chgData name="Kwietniewska Małgorzata" userId="3a99d9fc-97b4-4812-9757-911c11626d20" providerId="ADAL" clId="{AB60664A-9622-4A5D-A554-F88C1892EFED}" dt="2025-05-13T09:23:30.741" v="3137" actId="207"/>
          <ac:spMkLst>
            <pc:docMk/>
            <pc:sldMk cId="162838050" sldId="524"/>
            <ac:spMk id="13" creationId="{32C015BD-A7C9-4C88-B4FA-AA8AA7C64680}"/>
          </ac:spMkLst>
        </pc:spChg>
        <pc:spChg chg="mod">
          <ac:chgData name="Kwietniewska Małgorzata" userId="3a99d9fc-97b4-4812-9757-911c11626d20" providerId="ADAL" clId="{AB60664A-9622-4A5D-A554-F88C1892EFED}" dt="2025-05-13T09:23:33.620" v="3138" actId="207"/>
          <ac:spMkLst>
            <pc:docMk/>
            <pc:sldMk cId="162838050" sldId="524"/>
            <ac:spMk id="14" creationId="{E98B4A3D-616B-47FB-B090-0862B2FC35EC}"/>
          </ac:spMkLst>
        </pc:spChg>
        <pc:spChg chg="del">
          <ac:chgData name="Kwietniewska Małgorzata" userId="3a99d9fc-97b4-4812-9757-911c11626d20" providerId="ADAL" clId="{AB60664A-9622-4A5D-A554-F88C1892EFED}" dt="2025-05-12T10:40:50.384" v="837" actId="478"/>
          <ac:spMkLst>
            <pc:docMk/>
            <pc:sldMk cId="162838050" sldId="524"/>
            <ac:spMk id="15" creationId="{7F5DA2FA-05ED-489C-B4C9-7A97AF50E925}"/>
          </ac:spMkLst>
        </pc:spChg>
        <pc:spChg chg="del">
          <ac:chgData name="Kwietniewska Małgorzata" userId="3a99d9fc-97b4-4812-9757-911c11626d20" providerId="ADAL" clId="{AB60664A-9622-4A5D-A554-F88C1892EFED}" dt="2025-05-12T10:40:54.277" v="838" actId="478"/>
          <ac:spMkLst>
            <pc:docMk/>
            <pc:sldMk cId="162838050" sldId="524"/>
            <ac:spMk id="16" creationId="{B2D854B8-BBF2-4A36-88F0-532BAB44504D}"/>
          </ac:spMkLst>
        </pc:spChg>
        <pc:picChg chg="del">
          <ac:chgData name="Kwietniewska Małgorzata" userId="3a99d9fc-97b4-4812-9757-911c11626d20" providerId="ADAL" clId="{AB60664A-9622-4A5D-A554-F88C1892EFED}" dt="2025-05-12T10:35:38.693" v="824"/>
          <ac:picMkLst>
            <pc:docMk/>
            <pc:sldMk cId="162838050" sldId="524"/>
            <ac:picMk id="17" creationId="{B1A787EF-2A39-4FD6-8F59-C21585531E11}"/>
          </ac:picMkLst>
        </pc:picChg>
        <pc:picChg chg="del">
          <ac:chgData name="Kwietniewska Małgorzata" userId="3a99d9fc-97b4-4812-9757-911c11626d20" providerId="ADAL" clId="{AB60664A-9622-4A5D-A554-F88C1892EFED}" dt="2025-05-12T10:35:43.332" v="826"/>
          <ac:picMkLst>
            <pc:docMk/>
            <pc:sldMk cId="162838050" sldId="524"/>
            <ac:picMk id="18" creationId="{A6BF9C40-CFDD-49E5-9D3F-0F6573CCD10C}"/>
          </ac:picMkLst>
        </pc:picChg>
        <pc:picChg chg="del mod">
          <ac:chgData name="Kwietniewska Małgorzata" userId="3a99d9fc-97b4-4812-9757-911c11626d20" providerId="ADAL" clId="{AB60664A-9622-4A5D-A554-F88C1892EFED}" dt="2025-05-12T10:42:50.641" v="853"/>
          <ac:picMkLst>
            <pc:docMk/>
            <pc:sldMk cId="162838050" sldId="524"/>
            <ac:picMk id="19" creationId="{66423255-289E-485C-A237-C2C54AC7E07B}"/>
          </ac:picMkLst>
        </pc:picChg>
        <pc:picChg chg="del">
          <ac:chgData name="Kwietniewska Małgorzata" userId="3a99d9fc-97b4-4812-9757-911c11626d20" providerId="ADAL" clId="{AB60664A-9622-4A5D-A554-F88C1892EFED}" dt="2025-05-12T10:35:41.064" v="825"/>
          <ac:picMkLst>
            <pc:docMk/>
            <pc:sldMk cId="162838050" sldId="524"/>
            <ac:picMk id="20" creationId="{BDEDAA43-6E75-4A47-B641-427C9C0E4D87}"/>
          </ac:picMkLst>
        </pc:picChg>
        <pc:picChg chg="del">
          <ac:chgData name="Kwietniewska Małgorzata" userId="3a99d9fc-97b4-4812-9757-911c11626d20" providerId="ADAL" clId="{AB60664A-9622-4A5D-A554-F88C1892EFED}" dt="2025-05-12T10:35:45.670" v="827"/>
          <ac:picMkLst>
            <pc:docMk/>
            <pc:sldMk cId="162838050" sldId="524"/>
            <ac:picMk id="21" creationId="{FC093A73-67AB-484E-BE0A-0E41C6788489}"/>
          </ac:picMkLst>
        </pc:picChg>
        <pc:picChg chg="add mod">
          <ac:chgData name="Kwietniewska Małgorzata" userId="3a99d9fc-97b4-4812-9757-911c11626d20" providerId="ADAL" clId="{AB60664A-9622-4A5D-A554-F88C1892EFED}" dt="2025-05-13T09:23:14.795" v="3133" actId="14861"/>
          <ac:picMkLst>
            <pc:docMk/>
            <pc:sldMk cId="162838050" sldId="524"/>
            <ac:picMk id="22" creationId="{A9C2D781-04D1-4CA7-ABFB-205CD9E0F983}"/>
          </ac:picMkLst>
        </pc:picChg>
        <pc:picChg chg="add mod">
          <ac:chgData name="Kwietniewska Małgorzata" userId="3a99d9fc-97b4-4812-9757-911c11626d20" providerId="ADAL" clId="{AB60664A-9622-4A5D-A554-F88C1892EFED}" dt="2025-05-12T10:57:31.985" v="908" actId="14861"/>
          <ac:picMkLst>
            <pc:docMk/>
            <pc:sldMk cId="162838050" sldId="524"/>
            <ac:picMk id="23" creationId="{7AEEA4A7-631C-4B1C-A62E-D8CCB187376A}"/>
          </ac:picMkLst>
        </pc:picChg>
        <pc:picChg chg="add mod">
          <ac:chgData name="Kwietniewska Małgorzata" userId="3a99d9fc-97b4-4812-9757-911c11626d20" providerId="ADAL" clId="{AB60664A-9622-4A5D-A554-F88C1892EFED}" dt="2025-05-12T10:57:53.327" v="912" actId="1076"/>
          <ac:picMkLst>
            <pc:docMk/>
            <pc:sldMk cId="162838050" sldId="524"/>
            <ac:picMk id="24" creationId="{C940CB6C-3930-499D-83EA-880810D42142}"/>
          </ac:picMkLst>
        </pc:picChg>
        <pc:picChg chg="add mod">
          <ac:chgData name="Kwietniewska Małgorzata" userId="3a99d9fc-97b4-4812-9757-911c11626d20" providerId="ADAL" clId="{AB60664A-9622-4A5D-A554-F88C1892EFED}" dt="2025-05-12T10:52:22.021" v="891" actId="1076"/>
          <ac:picMkLst>
            <pc:docMk/>
            <pc:sldMk cId="162838050" sldId="524"/>
            <ac:picMk id="25" creationId="{386CB0C3-A431-4748-8C32-7816CF9E5666}"/>
          </ac:picMkLst>
        </pc:picChg>
        <pc:picChg chg="add mod">
          <ac:chgData name="Kwietniewska Małgorzata" userId="3a99d9fc-97b4-4812-9757-911c11626d20" providerId="ADAL" clId="{AB60664A-9622-4A5D-A554-F88C1892EFED}" dt="2025-05-12T10:55:04.128" v="897" actId="1076"/>
          <ac:picMkLst>
            <pc:docMk/>
            <pc:sldMk cId="162838050" sldId="524"/>
            <ac:picMk id="26" creationId="{1129EE4C-FF36-4330-ABDC-D4BC334191FE}"/>
          </ac:picMkLst>
        </pc:picChg>
        <pc:picChg chg="add mod">
          <ac:chgData name="Kwietniewska Małgorzata" userId="3a99d9fc-97b4-4812-9757-911c11626d20" providerId="ADAL" clId="{AB60664A-9622-4A5D-A554-F88C1892EFED}" dt="2025-05-12T10:57:26.210" v="907" actId="14861"/>
          <ac:picMkLst>
            <pc:docMk/>
            <pc:sldMk cId="162838050" sldId="524"/>
            <ac:picMk id="27" creationId="{7A0D9E44-9AD5-4CE0-A5C3-D1611D0F55E5}"/>
          </ac:picMkLst>
        </pc:picChg>
      </pc:sldChg>
      <pc:sldChg chg="addSp delSp modSp add del">
        <pc:chgData name="Kwietniewska Małgorzata" userId="3a99d9fc-97b4-4812-9757-911c11626d20" providerId="ADAL" clId="{AB60664A-9622-4A5D-A554-F88C1892EFED}" dt="2025-05-13T07:50:38.990" v="2142" actId="2696"/>
        <pc:sldMkLst>
          <pc:docMk/>
          <pc:sldMk cId="2913640205" sldId="525"/>
        </pc:sldMkLst>
        <pc:spChg chg="del mod">
          <ac:chgData name="Kwietniewska Małgorzata" userId="3a99d9fc-97b4-4812-9757-911c11626d20" providerId="ADAL" clId="{AB60664A-9622-4A5D-A554-F88C1892EFED}" dt="2025-05-13T07:42:13.347" v="2070"/>
          <ac:spMkLst>
            <pc:docMk/>
            <pc:sldMk cId="2913640205" sldId="525"/>
            <ac:spMk id="4" creationId="{B3EEE42B-A2DE-44D6-A262-E948E5D766F0}"/>
          </ac:spMkLst>
        </pc:spChg>
        <pc:spChg chg="add mod">
          <ac:chgData name="Kwietniewska Małgorzata" userId="3a99d9fc-97b4-4812-9757-911c11626d20" providerId="ADAL" clId="{AB60664A-9622-4A5D-A554-F88C1892EFED}" dt="2025-05-13T07:42:26.073" v="2073" actId="255"/>
          <ac:spMkLst>
            <pc:docMk/>
            <pc:sldMk cId="2913640205" sldId="525"/>
            <ac:spMk id="5" creationId="{5BC57C89-7ACD-499B-8E00-3BFC59C14DEB}"/>
          </ac:spMkLst>
        </pc:spChg>
      </pc:sldChg>
      <pc:sldChg chg="addSp delSp modSp add">
        <pc:chgData name="Kwietniewska Małgorzata" userId="3a99d9fc-97b4-4812-9757-911c11626d20" providerId="ADAL" clId="{AB60664A-9622-4A5D-A554-F88C1892EFED}" dt="2025-05-14T07:38:28.076" v="3632" actId="207"/>
        <pc:sldMkLst>
          <pc:docMk/>
          <pc:sldMk cId="1873710427" sldId="526"/>
        </pc:sldMkLst>
        <pc:spChg chg="add del mod">
          <ac:chgData name="Kwietniewska Małgorzata" userId="3a99d9fc-97b4-4812-9757-911c11626d20" providerId="ADAL" clId="{AB60664A-9622-4A5D-A554-F88C1892EFED}" dt="2025-05-13T08:49:34.401" v="2801"/>
          <ac:spMkLst>
            <pc:docMk/>
            <pc:sldMk cId="1873710427" sldId="526"/>
            <ac:spMk id="2" creationId="{1ADD75E3-1DA2-4BE7-8BA5-CBEFED7800A2}"/>
          </ac:spMkLst>
        </pc:spChg>
        <pc:spChg chg="ord">
          <ac:chgData name="Kwietniewska Małgorzata" userId="3a99d9fc-97b4-4812-9757-911c11626d20" providerId="ADAL" clId="{AB60664A-9622-4A5D-A554-F88C1892EFED}" dt="2025-05-14T06:43:12.810" v="3307"/>
          <ac:spMkLst>
            <pc:docMk/>
            <pc:sldMk cId="1873710427" sldId="526"/>
            <ac:spMk id="4" creationId="{D82D7CC4-6BA0-431A-A84B-A15155C6E9F1}"/>
          </ac:spMkLst>
        </pc:spChg>
        <pc:spChg chg="mod">
          <ac:chgData name="Kwietniewska Małgorzata" userId="3a99d9fc-97b4-4812-9757-911c11626d20" providerId="ADAL" clId="{AB60664A-9622-4A5D-A554-F88C1892EFED}" dt="2025-05-14T06:40:45.610" v="3296" actId="20577"/>
          <ac:spMkLst>
            <pc:docMk/>
            <pc:sldMk cId="1873710427" sldId="526"/>
            <ac:spMk id="5" creationId="{07A218AD-3DD3-4C54-82AD-08E1CA70DD4D}"/>
          </ac:spMkLst>
        </pc:spChg>
        <pc:graphicFrameChg chg="del">
          <ac:chgData name="Kwietniewska Małgorzata" userId="3a99d9fc-97b4-4812-9757-911c11626d20" providerId="ADAL" clId="{AB60664A-9622-4A5D-A554-F88C1892EFED}" dt="2025-05-13T07:19:22.437" v="1356"/>
          <ac:graphicFrameMkLst>
            <pc:docMk/>
            <pc:sldMk cId="1873710427" sldId="526"/>
            <ac:graphicFrameMk id="3" creationId="{00000000-0000-0000-0000-000000000000}"/>
          </ac:graphicFrameMkLst>
        </pc:graphicFrameChg>
        <pc:graphicFrameChg chg="add mod">
          <ac:chgData name="Kwietniewska Małgorzata" userId="3a99d9fc-97b4-4812-9757-911c11626d20" providerId="ADAL" clId="{AB60664A-9622-4A5D-A554-F88C1892EFED}" dt="2025-05-14T07:38:28.076" v="3632" actId="207"/>
          <ac:graphicFrameMkLst>
            <pc:docMk/>
            <pc:sldMk cId="1873710427" sldId="526"/>
            <ac:graphicFrameMk id="6" creationId="{A2231C09-B1AA-4980-B30D-71CEA0A9B5A8}"/>
          </ac:graphicFrameMkLst>
        </pc:graphicFrameChg>
      </pc:sldChg>
      <pc:sldChg chg="addSp delSp modSp add del ord modNotesTx">
        <pc:chgData name="Kwietniewska Małgorzata" userId="3a99d9fc-97b4-4812-9757-911c11626d20" providerId="ADAL" clId="{AB60664A-9622-4A5D-A554-F88C1892EFED}" dt="2025-05-13T08:42:43.271" v="2539" actId="2696"/>
        <pc:sldMkLst>
          <pc:docMk/>
          <pc:sldMk cId="490107363" sldId="527"/>
        </pc:sldMkLst>
        <pc:spChg chg="mod">
          <ac:chgData name="Kwietniewska Małgorzata" userId="3a99d9fc-97b4-4812-9757-911c11626d20" providerId="ADAL" clId="{AB60664A-9622-4A5D-A554-F88C1892EFED}" dt="2025-05-13T07:22:24.042" v="1423" actId="20577"/>
          <ac:spMkLst>
            <pc:docMk/>
            <pc:sldMk cId="490107363" sldId="527"/>
            <ac:spMk id="3" creationId="{4C893168-33CB-468C-8A24-51A44C56965E}"/>
          </ac:spMkLst>
        </pc:spChg>
        <pc:spChg chg="del">
          <ac:chgData name="Kwietniewska Małgorzata" userId="3a99d9fc-97b4-4812-9757-911c11626d20" providerId="ADAL" clId="{AB60664A-9622-4A5D-A554-F88C1892EFED}" dt="2025-05-13T07:22:00.254" v="1404"/>
          <ac:spMkLst>
            <pc:docMk/>
            <pc:sldMk cId="490107363" sldId="527"/>
            <ac:spMk id="4" creationId="{B3EEE42B-A2DE-44D6-A262-E948E5D766F0}"/>
          </ac:spMkLst>
        </pc:spChg>
        <pc:spChg chg="add mod">
          <ac:chgData name="Kwietniewska Małgorzata" userId="3a99d9fc-97b4-4812-9757-911c11626d20" providerId="ADAL" clId="{AB60664A-9622-4A5D-A554-F88C1892EFED}" dt="2025-05-13T08:26:05.552" v="2333" actId="14100"/>
          <ac:spMkLst>
            <pc:docMk/>
            <pc:sldMk cId="490107363" sldId="527"/>
            <ac:spMk id="5" creationId="{E3ECB43A-BD6A-4ECF-809F-B58070E38D79}"/>
          </ac:spMkLst>
        </pc:spChg>
        <pc:spChg chg="add mod">
          <ac:chgData name="Kwietniewska Małgorzata" userId="3a99d9fc-97b4-4812-9757-911c11626d20" providerId="ADAL" clId="{AB60664A-9622-4A5D-A554-F88C1892EFED}" dt="2025-05-13T08:26:03.391" v="2332" actId="14100"/>
          <ac:spMkLst>
            <pc:docMk/>
            <pc:sldMk cId="490107363" sldId="527"/>
            <ac:spMk id="6" creationId="{91B7C0DD-73F5-4E6E-AA26-0A42BFDEA9B7}"/>
          </ac:spMkLst>
        </pc:spChg>
        <pc:spChg chg="add mod">
          <ac:chgData name="Kwietniewska Małgorzata" userId="3a99d9fc-97b4-4812-9757-911c11626d20" providerId="ADAL" clId="{AB60664A-9622-4A5D-A554-F88C1892EFED}" dt="2025-05-13T08:20:16.741" v="2260" actId="1076"/>
          <ac:spMkLst>
            <pc:docMk/>
            <pc:sldMk cId="490107363" sldId="527"/>
            <ac:spMk id="7" creationId="{7F2FD3E2-E6E0-4992-A4B0-A15EA8D2A973}"/>
          </ac:spMkLst>
        </pc:spChg>
        <pc:spChg chg="add mod">
          <ac:chgData name="Kwietniewska Małgorzata" userId="3a99d9fc-97b4-4812-9757-911c11626d20" providerId="ADAL" clId="{AB60664A-9622-4A5D-A554-F88C1892EFED}" dt="2025-05-13T08:28:19.106" v="2376" actId="1076"/>
          <ac:spMkLst>
            <pc:docMk/>
            <pc:sldMk cId="490107363" sldId="527"/>
            <ac:spMk id="12" creationId="{F25B3A13-60A2-4399-9F3D-41A4042F7E33}"/>
          </ac:spMkLst>
        </pc:spChg>
        <pc:spChg chg="add mod">
          <ac:chgData name="Kwietniewska Małgorzata" userId="3a99d9fc-97b4-4812-9757-911c11626d20" providerId="ADAL" clId="{AB60664A-9622-4A5D-A554-F88C1892EFED}" dt="2025-05-13T08:28:10.724" v="2367" actId="1076"/>
          <ac:spMkLst>
            <pc:docMk/>
            <pc:sldMk cId="490107363" sldId="527"/>
            <ac:spMk id="13" creationId="{6D2BDDB4-1D55-480C-A0AC-AAE7CC66F322}"/>
          </ac:spMkLst>
        </pc:spChg>
        <pc:spChg chg="add mod">
          <ac:chgData name="Kwietniewska Małgorzata" userId="3a99d9fc-97b4-4812-9757-911c11626d20" providerId="ADAL" clId="{AB60664A-9622-4A5D-A554-F88C1892EFED}" dt="2025-05-13T08:28:13.250" v="2374" actId="1076"/>
          <ac:spMkLst>
            <pc:docMk/>
            <pc:sldMk cId="490107363" sldId="527"/>
            <ac:spMk id="14" creationId="{090E0D8E-7561-4F73-AD62-C8247C98759F}"/>
          </ac:spMkLst>
        </pc:spChg>
        <pc:spChg chg="add del mod">
          <ac:chgData name="Kwietniewska Małgorzata" userId="3a99d9fc-97b4-4812-9757-911c11626d20" providerId="ADAL" clId="{AB60664A-9622-4A5D-A554-F88C1892EFED}" dt="2025-05-13T08:28:10.284" v="2366"/>
          <ac:spMkLst>
            <pc:docMk/>
            <pc:sldMk cId="490107363" sldId="527"/>
            <ac:spMk id="16" creationId="{C232E83F-F34B-4F70-963B-C336AB1B6C19}"/>
          </ac:spMkLst>
        </pc:spChg>
        <pc:spChg chg="add del mod">
          <ac:chgData name="Kwietniewska Małgorzata" userId="3a99d9fc-97b4-4812-9757-911c11626d20" providerId="ADAL" clId="{AB60664A-9622-4A5D-A554-F88C1892EFED}" dt="2025-05-13T08:28:08.046" v="2361"/>
          <ac:spMkLst>
            <pc:docMk/>
            <pc:sldMk cId="490107363" sldId="527"/>
            <ac:spMk id="17" creationId="{61985230-0C04-41FB-B000-AE22A38CAE2A}"/>
          </ac:spMkLst>
        </pc:spChg>
        <pc:picChg chg="add del mod">
          <ac:chgData name="Kwietniewska Małgorzata" userId="3a99d9fc-97b4-4812-9757-911c11626d20" providerId="ADAL" clId="{AB60664A-9622-4A5D-A554-F88C1892EFED}" dt="2025-05-13T07:47:37.154" v="2111"/>
          <ac:picMkLst>
            <pc:docMk/>
            <pc:sldMk cId="490107363" sldId="527"/>
            <ac:picMk id="8" creationId="{BB130887-9103-401D-859F-F653FF9E6DB4}"/>
          </ac:picMkLst>
        </pc:picChg>
        <pc:picChg chg="add del mod">
          <ac:chgData name="Kwietniewska Małgorzata" userId="3a99d9fc-97b4-4812-9757-911c11626d20" providerId="ADAL" clId="{AB60664A-9622-4A5D-A554-F88C1892EFED}" dt="2025-05-13T07:48:19.554" v="2115"/>
          <ac:picMkLst>
            <pc:docMk/>
            <pc:sldMk cId="490107363" sldId="527"/>
            <ac:picMk id="9" creationId="{B4497A90-7155-454F-8257-B209EE9388D8}"/>
          </ac:picMkLst>
        </pc:picChg>
        <pc:picChg chg="add del mod">
          <ac:chgData name="Kwietniewska Małgorzata" userId="3a99d9fc-97b4-4812-9757-911c11626d20" providerId="ADAL" clId="{AB60664A-9622-4A5D-A554-F88C1892EFED}" dt="2025-05-13T08:17:02.357" v="2226"/>
          <ac:picMkLst>
            <pc:docMk/>
            <pc:sldMk cId="490107363" sldId="527"/>
            <ac:picMk id="10" creationId="{61D0C632-0EFC-4BA7-86E6-C5AF56260D1D}"/>
          </ac:picMkLst>
        </pc:picChg>
        <pc:picChg chg="add del mod">
          <ac:chgData name="Kwietniewska Małgorzata" userId="3a99d9fc-97b4-4812-9757-911c11626d20" providerId="ADAL" clId="{AB60664A-9622-4A5D-A554-F88C1892EFED}" dt="2025-05-13T08:34:08.616" v="2455"/>
          <ac:picMkLst>
            <pc:docMk/>
            <pc:sldMk cId="490107363" sldId="527"/>
            <ac:picMk id="11" creationId="{B9943A58-684B-4CA1-B824-FC2102CBC360}"/>
          </ac:picMkLst>
        </pc:picChg>
        <pc:picChg chg="add del mod">
          <ac:chgData name="Kwietniewska Małgorzata" userId="3a99d9fc-97b4-4812-9757-911c11626d20" providerId="ADAL" clId="{AB60664A-9622-4A5D-A554-F88C1892EFED}" dt="2025-05-13T08:26:08.360" v="2334"/>
          <ac:picMkLst>
            <pc:docMk/>
            <pc:sldMk cId="490107363" sldId="527"/>
            <ac:picMk id="15" creationId="{9916B405-DC1C-4E2B-8076-947BADA284CC}"/>
          </ac:picMkLst>
        </pc:picChg>
      </pc:sldChg>
      <pc:sldChg chg="addSp delSp modSp add del">
        <pc:chgData name="Kwietniewska Małgorzata" userId="3a99d9fc-97b4-4812-9757-911c11626d20" providerId="ADAL" clId="{AB60664A-9622-4A5D-A554-F88C1892EFED}" dt="2025-05-13T07:49:40.325" v="2128" actId="2696"/>
        <pc:sldMkLst>
          <pc:docMk/>
          <pc:sldMk cId="1329571673" sldId="528"/>
        </pc:sldMkLst>
        <pc:spChg chg="del mod">
          <ac:chgData name="Kwietniewska Małgorzata" userId="3a99d9fc-97b4-4812-9757-911c11626d20" providerId="ADAL" clId="{AB60664A-9622-4A5D-A554-F88C1892EFED}" dt="2025-05-13T07:34:28.933" v="1897"/>
          <ac:spMkLst>
            <pc:docMk/>
            <pc:sldMk cId="1329571673" sldId="528"/>
            <ac:spMk id="4" creationId="{B3EEE42B-A2DE-44D6-A262-E948E5D766F0}"/>
          </ac:spMkLst>
        </pc:spChg>
        <pc:spChg chg="add mod">
          <ac:chgData name="Kwietniewska Małgorzata" userId="3a99d9fc-97b4-4812-9757-911c11626d20" providerId="ADAL" clId="{AB60664A-9622-4A5D-A554-F88C1892EFED}" dt="2025-05-13T07:37:05.953" v="1970" actId="14100"/>
          <ac:spMkLst>
            <pc:docMk/>
            <pc:sldMk cId="1329571673" sldId="528"/>
            <ac:spMk id="5" creationId="{7EE5F3E2-7636-4F51-A298-990D539FFBE3}"/>
          </ac:spMkLst>
        </pc:spChg>
      </pc:sldChg>
      <pc:sldChg chg="addSp delSp modSp add del modNotesTx">
        <pc:chgData name="Kwietniewska Małgorzata" userId="3a99d9fc-97b4-4812-9757-911c11626d20" providerId="ADAL" clId="{AB60664A-9622-4A5D-A554-F88C1892EFED}" dt="2025-05-13T08:21:55.272" v="2282" actId="2696"/>
        <pc:sldMkLst>
          <pc:docMk/>
          <pc:sldMk cId="3367157924" sldId="529"/>
        </pc:sldMkLst>
        <pc:spChg chg="mod">
          <ac:chgData name="Kwietniewska Małgorzata" userId="3a99d9fc-97b4-4812-9757-911c11626d20" providerId="ADAL" clId="{AB60664A-9622-4A5D-A554-F88C1892EFED}" dt="2025-05-13T08:16:30.842" v="2221" actId="1582"/>
          <ac:spMkLst>
            <pc:docMk/>
            <pc:sldMk cId="3367157924" sldId="529"/>
            <ac:spMk id="5" creationId="{E3ECB43A-BD6A-4ECF-809F-B58070E38D79}"/>
          </ac:spMkLst>
        </pc:spChg>
        <pc:spChg chg="mod">
          <ac:chgData name="Kwietniewska Małgorzata" userId="3a99d9fc-97b4-4812-9757-911c11626d20" providerId="ADAL" clId="{AB60664A-9622-4A5D-A554-F88C1892EFED}" dt="2025-05-13T07:56:16.120" v="2186" actId="207"/>
          <ac:spMkLst>
            <pc:docMk/>
            <pc:sldMk cId="3367157924" sldId="529"/>
            <ac:spMk id="6" creationId="{91B7C0DD-73F5-4E6E-AA26-0A42BFDEA9B7}"/>
          </ac:spMkLst>
        </pc:spChg>
        <pc:spChg chg="del mod">
          <ac:chgData name="Kwietniewska Małgorzata" userId="3a99d9fc-97b4-4812-9757-911c11626d20" providerId="ADAL" clId="{AB60664A-9622-4A5D-A554-F88C1892EFED}" dt="2025-05-13T08:00:47.722" v="2204"/>
          <ac:spMkLst>
            <pc:docMk/>
            <pc:sldMk cId="3367157924" sldId="529"/>
            <ac:spMk id="7" creationId="{7F2FD3E2-E6E0-4992-A4B0-A15EA8D2A973}"/>
          </ac:spMkLst>
        </pc:spChg>
        <pc:spChg chg="add mod">
          <ac:chgData name="Kwietniewska Małgorzata" userId="3a99d9fc-97b4-4812-9757-911c11626d20" providerId="ADAL" clId="{AB60664A-9622-4A5D-A554-F88C1892EFED}" dt="2025-05-13T08:00:49.782" v="2205" actId="1076"/>
          <ac:spMkLst>
            <pc:docMk/>
            <pc:sldMk cId="3367157924" sldId="529"/>
            <ac:spMk id="8" creationId="{0034D64D-20AD-48C8-B655-FDAB2888A241}"/>
          </ac:spMkLst>
        </pc:spChg>
        <pc:picChg chg="add mod">
          <ac:chgData name="Kwietniewska Małgorzata" userId="3a99d9fc-97b4-4812-9757-911c11626d20" providerId="ADAL" clId="{AB60664A-9622-4A5D-A554-F88C1892EFED}" dt="2025-05-13T08:18:15.576" v="2232" actId="1076"/>
          <ac:picMkLst>
            <pc:docMk/>
            <pc:sldMk cId="3367157924" sldId="529"/>
            <ac:picMk id="9" creationId="{F133EDB0-0C27-41AA-98D0-4FA9EEF63AC2}"/>
          </ac:picMkLst>
        </pc:picChg>
        <pc:picChg chg="del mod">
          <ac:chgData name="Kwietniewska Małgorzata" userId="3a99d9fc-97b4-4812-9757-911c11626d20" providerId="ADAL" clId="{AB60664A-9622-4A5D-A554-F88C1892EFED}" dt="2025-05-13T08:17:06.410" v="2227"/>
          <ac:picMkLst>
            <pc:docMk/>
            <pc:sldMk cId="3367157924" sldId="529"/>
            <ac:picMk id="10" creationId="{61D0C632-0EFC-4BA7-86E6-C5AF56260D1D}"/>
          </ac:picMkLst>
        </pc:picChg>
      </pc:sldChg>
      <pc:sldChg chg="addSp delSp modSp add del modNotesTx">
        <pc:chgData name="Kwietniewska Małgorzata" userId="3a99d9fc-97b4-4812-9757-911c11626d20" providerId="ADAL" clId="{AB60664A-9622-4A5D-A554-F88C1892EFED}" dt="2025-05-13T08:42:47.706" v="2540" actId="2696"/>
        <pc:sldMkLst>
          <pc:docMk/>
          <pc:sldMk cId="2695951240" sldId="530"/>
        </pc:sldMkLst>
        <pc:spChg chg="mod">
          <ac:chgData name="Kwietniewska Małgorzata" userId="3a99d9fc-97b4-4812-9757-911c11626d20" providerId="ADAL" clId="{AB60664A-9622-4A5D-A554-F88C1892EFED}" dt="2025-05-13T08:22:17.330" v="2317" actId="20577"/>
          <ac:spMkLst>
            <pc:docMk/>
            <pc:sldMk cId="2695951240" sldId="530"/>
            <ac:spMk id="3" creationId="{4C893168-33CB-468C-8A24-51A44C56965E}"/>
          </ac:spMkLst>
        </pc:spChg>
        <pc:spChg chg="mod">
          <ac:chgData name="Kwietniewska Małgorzata" userId="3a99d9fc-97b4-4812-9757-911c11626d20" providerId="ADAL" clId="{AB60664A-9622-4A5D-A554-F88C1892EFED}" dt="2025-05-13T08:16:44.563" v="2224" actId="1582"/>
          <ac:spMkLst>
            <pc:docMk/>
            <pc:sldMk cId="2695951240" sldId="530"/>
            <ac:spMk id="5" creationId="{E3ECB43A-BD6A-4ECF-809F-B58070E38D79}"/>
          </ac:spMkLst>
        </pc:spChg>
        <pc:spChg chg="mod">
          <ac:chgData name="Kwietniewska Małgorzata" userId="3a99d9fc-97b4-4812-9757-911c11626d20" providerId="ADAL" clId="{AB60664A-9622-4A5D-A554-F88C1892EFED}" dt="2025-05-13T08:23:29.672" v="2325" actId="14100"/>
          <ac:spMkLst>
            <pc:docMk/>
            <pc:sldMk cId="2695951240" sldId="530"/>
            <ac:spMk id="6" creationId="{91B7C0DD-73F5-4E6E-AA26-0A42BFDEA9B7}"/>
          </ac:spMkLst>
        </pc:spChg>
        <pc:spChg chg="del mod">
          <ac:chgData name="Kwietniewska Małgorzata" userId="3a99d9fc-97b4-4812-9757-911c11626d20" providerId="ADAL" clId="{AB60664A-9622-4A5D-A554-F88C1892EFED}" dt="2025-05-13T08:00:56.158" v="2208"/>
          <ac:spMkLst>
            <pc:docMk/>
            <pc:sldMk cId="2695951240" sldId="530"/>
            <ac:spMk id="7" creationId="{7F2FD3E2-E6E0-4992-A4B0-A15EA8D2A973}"/>
          </ac:spMkLst>
        </pc:spChg>
        <pc:spChg chg="add del mod">
          <ac:chgData name="Kwietniewska Małgorzata" userId="3a99d9fc-97b4-4812-9757-911c11626d20" providerId="ADAL" clId="{AB60664A-9622-4A5D-A554-F88C1892EFED}" dt="2025-05-13T08:22:49.823" v="2321"/>
          <ac:spMkLst>
            <pc:docMk/>
            <pc:sldMk cId="2695951240" sldId="530"/>
            <ac:spMk id="8" creationId="{73D48AD2-818D-460F-AA8F-A1273C731E92}"/>
          </ac:spMkLst>
        </pc:spChg>
        <pc:spChg chg="add mod">
          <ac:chgData name="Kwietniewska Małgorzata" userId="3a99d9fc-97b4-4812-9757-911c11626d20" providerId="ADAL" clId="{AB60664A-9622-4A5D-A554-F88C1892EFED}" dt="2025-05-13T08:22:59.190" v="2324" actId="1076"/>
          <ac:spMkLst>
            <pc:docMk/>
            <pc:sldMk cId="2695951240" sldId="530"/>
            <ac:spMk id="11" creationId="{08B424C7-457E-411D-9C49-B1782E2FFABC}"/>
          </ac:spMkLst>
        </pc:spChg>
        <pc:picChg chg="add mod">
          <ac:chgData name="Kwietniewska Małgorzata" userId="3a99d9fc-97b4-4812-9757-911c11626d20" providerId="ADAL" clId="{AB60664A-9622-4A5D-A554-F88C1892EFED}" dt="2025-05-13T08:22:37.536" v="2319" actId="1076"/>
          <ac:picMkLst>
            <pc:docMk/>
            <pc:sldMk cId="2695951240" sldId="530"/>
            <ac:picMk id="9" creationId="{FF251E72-62D6-4C94-9216-46B54EA93233}"/>
          </ac:picMkLst>
        </pc:picChg>
        <pc:picChg chg="del mod">
          <ac:chgData name="Kwietniewska Małgorzata" userId="3a99d9fc-97b4-4812-9757-911c11626d20" providerId="ADAL" clId="{AB60664A-9622-4A5D-A554-F88C1892EFED}" dt="2025-05-13T08:17:09.093" v="2228"/>
          <ac:picMkLst>
            <pc:docMk/>
            <pc:sldMk cId="2695951240" sldId="530"/>
            <ac:picMk id="10" creationId="{61D0C632-0EFC-4BA7-86E6-C5AF56260D1D}"/>
          </ac:picMkLst>
        </pc:picChg>
      </pc:sldChg>
      <pc:sldChg chg="add del">
        <pc:chgData name="Kwietniewska Małgorzata" userId="3a99d9fc-97b4-4812-9757-911c11626d20" providerId="ADAL" clId="{AB60664A-9622-4A5D-A554-F88C1892EFED}" dt="2025-05-13T08:28:42.875" v="2381"/>
        <pc:sldMkLst>
          <pc:docMk/>
          <pc:sldMk cId="109444298" sldId="531"/>
        </pc:sldMkLst>
      </pc:sldChg>
      <pc:sldChg chg="addSp delSp modSp add del">
        <pc:chgData name="Kwietniewska Małgorzata" userId="3a99d9fc-97b4-4812-9757-911c11626d20" providerId="ADAL" clId="{AB60664A-9622-4A5D-A554-F88C1892EFED}" dt="2025-05-13T09:16:31.096" v="3060" actId="2696"/>
        <pc:sldMkLst>
          <pc:docMk/>
          <pc:sldMk cId="403874620" sldId="531"/>
        </pc:sldMkLst>
        <pc:spChg chg="del">
          <ac:chgData name="Kwietniewska Małgorzata" userId="3a99d9fc-97b4-4812-9757-911c11626d20" providerId="ADAL" clId="{AB60664A-9622-4A5D-A554-F88C1892EFED}" dt="2025-05-13T08:28:48.598" v="2383" actId="478"/>
          <ac:spMkLst>
            <pc:docMk/>
            <pc:sldMk cId="403874620" sldId="531"/>
            <ac:spMk id="5" creationId="{E3ECB43A-BD6A-4ECF-809F-B58070E38D79}"/>
          </ac:spMkLst>
        </pc:spChg>
        <pc:spChg chg="del">
          <ac:chgData name="Kwietniewska Małgorzata" userId="3a99d9fc-97b4-4812-9757-911c11626d20" providerId="ADAL" clId="{AB60664A-9622-4A5D-A554-F88C1892EFED}" dt="2025-05-13T08:28:49.440" v="2384" actId="478"/>
          <ac:spMkLst>
            <pc:docMk/>
            <pc:sldMk cId="403874620" sldId="531"/>
            <ac:spMk id="6" creationId="{91B7C0DD-73F5-4E6E-AA26-0A42BFDEA9B7}"/>
          </ac:spMkLst>
        </pc:spChg>
        <pc:spChg chg="del">
          <ac:chgData name="Kwietniewska Małgorzata" userId="3a99d9fc-97b4-4812-9757-911c11626d20" providerId="ADAL" clId="{AB60664A-9622-4A5D-A554-F88C1892EFED}" dt="2025-05-13T08:28:50.154" v="2385" actId="478"/>
          <ac:spMkLst>
            <pc:docMk/>
            <pc:sldMk cId="403874620" sldId="531"/>
            <ac:spMk id="7" creationId="{7F2FD3E2-E6E0-4992-A4B0-A15EA8D2A973}"/>
          </ac:spMkLst>
        </pc:spChg>
        <pc:spChg chg="del">
          <ac:chgData name="Kwietniewska Małgorzata" userId="3a99d9fc-97b4-4812-9757-911c11626d20" providerId="ADAL" clId="{AB60664A-9622-4A5D-A554-F88C1892EFED}" dt="2025-05-13T08:28:52.216" v="2387" actId="478"/>
          <ac:spMkLst>
            <pc:docMk/>
            <pc:sldMk cId="403874620" sldId="531"/>
            <ac:spMk id="12" creationId="{F25B3A13-60A2-4399-9F3D-41A4042F7E33}"/>
          </ac:spMkLst>
        </pc:spChg>
        <pc:spChg chg="del">
          <ac:chgData name="Kwietniewska Małgorzata" userId="3a99d9fc-97b4-4812-9757-911c11626d20" providerId="ADAL" clId="{AB60664A-9622-4A5D-A554-F88C1892EFED}" dt="2025-05-13T08:28:53.096" v="2388" actId="478"/>
          <ac:spMkLst>
            <pc:docMk/>
            <pc:sldMk cId="403874620" sldId="531"/>
            <ac:spMk id="13" creationId="{6D2BDDB4-1D55-480C-A0AC-AAE7CC66F322}"/>
          </ac:spMkLst>
        </pc:spChg>
        <pc:spChg chg="del">
          <ac:chgData name="Kwietniewska Małgorzata" userId="3a99d9fc-97b4-4812-9757-911c11626d20" providerId="ADAL" clId="{AB60664A-9622-4A5D-A554-F88C1892EFED}" dt="2025-05-13T08:28:50.817" v="2386" actId="478"/>
          <ac:spMkLst>
            <pc:docMk/>
            <pc:sldMk cId="403874620" sldId="531"/>
            <ac:spMk id="14" creationId="{090E0D8E-7561-4F73-AD62-C8247C98759F}"/>
          </ac:spMkLst>
        </pc:spChg>
        <pc:graphicFrameChg chg="add mod">
          <ac:chgData name="Kwietniewska Małgorzata" userId="3a99d9fc-97b4-4812-9757-911c11626d20" providerId="ADAL" clId="{AB60664A-9622-4A5D-A554-F88C1892EFED}" dt="2025-05-13T08:57:05.510" v="2877"/>
          <ac:graphicFrameMkLst>
            <pc:docMk/>
            <pc:sldMk cId="403874620" sldId="531"/>
            <ac:graphicFrameMk id="4" creationId="{A3776C4D-4BCA-4736-9F40-C5CE3EDA2E30}"/>
          </ac:graphicFrameMkLst>
        </pc:graphicFrameChg>
        <pc:picChg chg="del">
          <ac:chgData name="Kwietniewska Małgorzata" userId="3a99d9fc-97b4-4812-9757-911c11626d20" providerId="ADAL" clId="{AB60664A-9622-4A5D-A554-F88C1892EFED}" dt="2025-05-13T08:28:54.473" v="2389" actId="478"/>
          <ac:picMkLst>
            <pc:docMk/>
            <pc:sldMk cId="403874620" sldId="531"/>
            <ac:picMk id="11" creationId="{B9943A58-684B-4CA1-B824-FC2102CBC360}"/>
          </ac:picMkLst>
        </pc:picChg>
        <pc:picChg chg="add mod">
          <ac:chgData name="Kwietniewska Małgorzata" userId="3a99d9fc-97b4-4812-9757-911c11626d20" providerId="ADAL" clId="{AB60664A-9622-4A5D-A554-F88C1892EFED}" dt="2025-05-13T08:34:19.174" v="2458" actId="14100"/>
          <ac:picMkLst>
            <pc:docMk/>
            <pc:sldMk cId="403874620" sldId="531"/>
            <ac:picMk id="15" creationId="{6EC63402-B6A1-431F-90E0-48E737CEC817}"/>
          </ac:picMkLst>
        </pc:picChg>
      </pc:sldChg>
      <pc:sldChg chg="delSp modSp add">
        <pc:chgData name="Kwietniewska Małgorzata" userId="3a99d9fc-97b4-4812-9757-911c11626d20" providerId="ADAL" clId="{AB60664A-9622-4A5D-A554-F88C1892EFED}" dt="2025-05-14T06:45:52.767" v="3361"/>
        <pc:sldMkLst>
          <pc:docMk/>
          <pc:sldMk cId="3600667466" sldId="532"/>
        </pc:sldMkLst>
        <pc:spChg chg="ord">
          <ac:chgData name="Kwietniewska Małgorzata" userId="3a99d9fc-97b4-4812-9757-911c11626d20" providerId="ADAL" clId="{AB60664A-9622-4A5D-A554-F88C1892EFED}" dt="2025-05-14T06:45:52.767" v="3361"/>
          <ac:spMkLst>
            <pc:docMk/>
            <pc:sldMk cId="3600667466" sldId="532"/>
            <ac:spMk id="2" creationId="{54144099-30A4-443C-A108-839ACEEE2D1D}"/>
          </ac:spMkLst>
        </pc:spChg>
        <pc:graphicFrameChg chg="mod">
          <ac:chgData name="Kwietniewska Małgorzata" userId="3a99d9fc-97b4-4812-9757-911c11626d20" providerId="ADAL" clId="{AB60664A-9622-4A5D-A554-F88C1892EFED}" dt="2025-05-14T06:39:59.708" v="3156" actId="962"/>
          <ac:graphicFrameMkLst>
            <pc:docMk/>
            <pc:sldMk cId="3600667466" sldId="532"/>
            <ac:graphicFrameMk id="4" creationId="{A3776C4D-4BCA-4736-9F40-C5CE3EDA2E30}"/>
          </ac:graphicFrameMkLst>
        </pc:graphicFrameChg>
        <pc:picChg chg="del mod">
          <ac:chgData name="Kwietniewska Małgorzata" userId="3a99d9fc-97b4-4812-9757-911c11626d20" providerId="ADAL" clId="{AB60664A-9622-4A5D-A554-F88C1892EFED}" dt="2025-05-13T09:12:53.745" v="3004"/>
          <ac:picMkLst>
            <pc:docMk/>
            <pc:sldMk cId="3600667466" sldId="532"/>
            <ac:picMk id="15" creationId="{6EC63402-B6A1-431F-90E0-48E737CEC817}"/>
          </ac:picMkLst>
        </pc:picChg>
      </pc:sldChg>
      <pc:sldChg chg="addSp delSp modSp add del">
        <pc:chgData name="Kwietniewska Małgorzata" userId="3a99d9fc-97b4-4812-9757-911c11626d20" providerId="ADAL" clId="{AB60664A-9622-4A5D-A554-F88C1892EFED}" dt="2025-05-13T09:14:59.514" v="3028" actId="2696"/>
        <pc:sldMkLst>
          <pc:docMk/>
          <pc:sldMk cId="8482751" sldId="533"/>
        </pc:sldMkLst>
        <pc:graphicFrameChg chg="add del mod">
          <ac:chgData name="Kwietniewska Małgorzata" userId="3a99d9fc-97b4-4812-9757-911c11626d20" providerId="ADAL" clId="{AB60664A-9622-4A5D-A554-F88C1892EFED}" dt="2025-05-13T09:12:31.962" v="3002"/>
          <ac:graphicFrameMkLst>
            <pc:docMk/>
            <pc:sldMk cId="8482751" sldId="533"/>
            <ac:graphicFrameMk id="4" creationId="{A3776C4D-4BCA-4736-9F40-C5CE3EDA2E30}"/>
          </ac:graphicFrameMkLst>
        </pc:graphicFrameChg>
        <pc:picChg chg="add del mod ord">
          <ac:chgData name="Kwietniewska Małgorzata" userId="3a99d9fc-97b4-4812-9757-911c11626d20" providerId="ADAL" clId="{AB60664A-9622-4A5D-A554-F88C1892EFED}" dt="2025-05-13T09:09:25.970" v="2989"/>
          <ac:picMkLst>
            <pc:docMk/>
            <pc:sldMk cId="8482751" sldId="533"/>
            <ac:picMk id="6" creationId="{E9AFDC69-3E02-41C6-83B7-568285E02E7E}"/>
          </ac:picMkLst>
        </pc:picChg>
        <pc:picChg chg="add del mod">
          <ac:chgData name="Kwietniewska Małgorzata" userId="3a99d9fc-97b4-4812-9757-911c11626d20" providerId="ADAL" clId="{AB60664A-9622-4A5D-A554-F88C1892EFED}" dt="2025-05-13T09:12:07.232" v="2999" actId="478"/>
          <ac:picMkLst>
            <pc:docMk/>
            <pc:sldMk cId="8482751" sldId="533"/>
            <ac:picMk id="7" creationId="{596BE6E5-1173-4725-8F29-F1AB479F6E88}"/>
          </ac:picMkLst>
        </pc:picChg>
        <pc:picChg chg="del mod">
          <ac:chgData name="Kwietniewska Małgorzata" userId="3a99d9fc-97b4-4812-9757-911c11626d20" providerId="ADAL" clId="{AB60664A-9622-4A5D-A554-F88C1892EFED}" dt="2025-05-13T09:08:50.943" v="2980"/>
          <ac:picMkLst>
            <pc:docMk/>
            <pc:sldMk cId="8482751" sldId="533"/>
            <ac:picMk id="15" creationId="{6EC63402-B6A1-431F-90E0-48E737CEC817}"/>
          </ac:picMkLst>
        </pc:picChg>
      </pc:sldChg>
      <pc:sldChg chg="add del">
        <pc:chgData name="Kwietniewska Małgorzata" userId="3a99d9fc-97b4-4812-9757-911c11626d20" providerId="ADAL" clId="{AB60664A-9622-4A5D-A554-F88C1892EFED}" dt="2025-05-13T09:16:30.278" v="3059" actId="2696"/>
        <pc:sldMkLst>
          <pc:docMk/>
          <pc:sldMk cId="3237880887" sldId="534"/>
        </pc:sldMkLst>
      </pc:sldChg>
      <pc:sldChg chg="modSp add">
        <pc:chgData name="Kwietniewska Małgorzata" userId="3a99d9fc-97b4-4812-9757-911c11626d20" providerId="ADAL" clId="{AB60664A-9622-4A5D-A554-F88C1892EFED}" dt="2025-05-14T06:45:57.264" v="3362"/>
        <pc:sldMkLst>
          <pc:docMk/>
          <pc:sldMk cId="91617731" sldId="535"/>
        </pc:sldMkLst>
        <pc:spChg chg="ord">
          <ac:chgData name="Kwietniewska Małgorzata" userId="3a99d9fc-97b4-4812-9757-911c11626d20" providerId="ADAL" clId="{AB60664A-9622-4A5D-A554-F88C1892EFED}" dt="2025-05-14T06:45:57.264" v="3362"/>
          <ac:spMkLst>
            <pc:docMk/>
            <pc:sldMk cId="91617731" sldId="535"/>
            <ac:spMk id="2" creationId="{54144099-30A4-443C-A108-839ACEEE2D1D}"/>
          </ac:spMkLst>
        </pc:spChg>
        <pc:spChg chg="mod">
          <ac:chgData name="Kwietniewska Małgorzata" userId="3a99d9fc-97b4-4812-9757-911c11626d20" providerId="ADAL" clId="{AB60664A-9622-4A5D-A554-F88C1892EFED}" dt="2025-05-13T09:16:26.590" v="3058" actId="20577"/>
          <ac:spMkLst>
            <pc:docMk/>
            <pc:sldMk cId="91617731" sldId="535"/>
            <ac:spMk id="3" creationId="{4C893168-33CB-468C-8A24-51A44C56965E}"/>
          </ac:spMkLst>
        </pc:spChg>
        <pc:graphicFrameChg chg="mod">
          <ac:chgData name="Kwietniewska Małgorzata" userId="3a99d9fc-97b4-4812-9757-911c11626d20" providerId="ADAL" clId="{AB60664A-9622-4A5D-A554-F88C1892EFED}" dt="2025-05-14T06:40:01.559" v="3157" actId="962"/>
          <ac:graphicFrameMkLst>
            <pc:docMk/>
            <pc:sldMk cId="91617731" sldId="535"/>
            <ac:graphicFrameMk id="4" creationId="{A3776C4D-4BCA-4736-9F40-C5CE3EDA2E30}"/>
          </ac:graphicFrameMkLst>
        </pc:graphicFrameChg>
      </pc:sldChg>
      <pc:sldChg chg="addSp delSp modSp add del">
        <pc:chgData name="Kwietniewska Małgorzata" userId="3a99d9fc-97b4-4812-9757-911c11626d20" providerId="ADAL" clId="{AB60664A-9622-4A5D-A554-F88C1892EFED}" dt="2025-05-14T07:48:41.421" v="3683" actId="2696"/>
        <pc:sldMkLst>
          <pc:docMk/>
          <pc:sldMk cId="481538475" sldId="536"/>
        </pc:sldMkLst>
        <pc:spChg chg="add del mod">
          <ac:chgData name="Kwietniewska Małgorzata" userId="3a99d9fc-97b4-4812-9757-911c11626d20" providerId="ADAL" clId="{AB60664A-9622-4A5D-A554-F88C1892EFED}" dt="2025-05-14T07:29:25.618" v="3528"/>
          <ac:spMkLst>
            <pc:docMk/>
            <pc:sldMk cId="481538475" sldId="536"/>
            <ac:spMk id="3" creationId="{43E0A1FF-F217-4E49-AA63-C9886B855F88}"/>
          </ac:spMkLst>
        </pc:spChg>
        <pc:spChg chg="add del">
          <ac:chgData name="Kwietniewska Małgorzata" userId="3a99d9fc-97b4-4812-9757-911c11626d20" providerId="ADAL" clId="{AB60664A-9622-4A5D-A554-F88C1892EFED}" dt="2025-05-14T07:29:14.236" v="3526"/>
          <ac:spMkLst>
            <pc:docMk/>
            <pc:sldMk cId="481538475" sldId="536"/>
            <ac:spMk id="5" creationId="{B07ED0C2-0CC4-42BF-818A-06FEDFE053F0}"/>
          </ac:spMkLst>
        </pc:spChg>
        <pc:spChg chg="add del">
          <ac:chgData name="Kwietniewska Małgorzata" userId="3a99d9fc-97b4-4812-9757-911c11626d20" providerId="ADAL" clId="{AB60664A-9622-4A5D-A554-F88C1892EFED}" dt="2025-05-14T07:29:11.291" v="3525"/>
          <ac:spMkLst>
            <pc:docMk/>
            <pc:sldMk cId="481538475" sldId="536"/>
            <ac:spMk id="6" creationId="{F0356345-F555-4D4A-83FF-B0CECFC3A809}"/>
          </ac:spMkLst>
        </pc:spChg>
        <pc:spChg chg="del mod">
          <ac:chgData name="Kwietniewska Małgorzata" userId="3a99d9fc-97b4-4812-9757-911c11626d20" providerId="ADAL" clId="{AB60664A-9622-4A5D-A554-F88C1892EFED}" dt="2025-05-14T07:29:01.840" v="3522"/>
          <ac:spMkLst>
            <pc:docMk/>
            <pc:sldMk cId="481538475" sldId="536"/>
            <ac:spMk id="7" creationId="{0B8B29FB-F619-4F9F-8FCD-5E1C7B2EBEBB}"/>
          </ac:spMkLst>
        </pc:spChg>
        <pc:spChg chg="add mod ord">
          <ac:chgData name="Kwietniewska Małgorzata" userId="3a99d9fc-97b4-4812-9757-911c11626d20" providerId="ADAL" clId="{AB60664A-9622-4A5D-A554-F88C1892EFED}" dt="2025-05-14T07:32:05.279" v="3603" actId="1076"/>
          <ac:spMkLst>
            <pc:docMk/>
            <pc:sldMk cId="481538475" sldId="536"/>
            <ac:spMk id="8" creationId="{45B46AAF-45EC-4984-9ED1-1183A558F34D}"/>
          </ac:spMkLst>
        </pc:spChg>
        <pc:spChg chg="add del mod">
          <ac:chgData name="Kwietniewska Małgorzata" userId="3a99d9fc-97b4-4812-9757-911c11626d20" providerId="ADAL" clId="{AB60664A-9622-4A5D-A554-F88C1892EFED}" dt="2025-05-14T07:31:45.574" v="3597"/>
          <ac:spMkLst>
            <pc:docMk/>
            <pc:sldMk cId="481538475" sldId="536"/>
            <ac:spMk id="9" creationId="{F12AE0CE-45F2-485A-9534-31BE904038DD}"/>
          </ac:spMkLst>
        </pc:spChg>
        <pc:spChg chg="del">
          <ac:chgData name="Kwietniewska Małgorzata" userId="3a99d9fc-97b4-4812-9757-911c11626d20" providerId="ADAL" clId="{AB60664A-9622-4A5D-A554-F88C1892EFED}" dt="2025-05-14T07:31:13.817" v="3585"/>
          <ac:spMkLst>
            <pc:docMk/>
            <pc:sldMk cId="481538475" sldId="536"/>
            <ac:spMk id="10" creationId="{B3F1225F-082F-417A-B6D1-3BCB053ECA71}"/>
          </ac:spMkLst>
        </pc:spChg>
        <pc:spChg chg="del mod">
          <ac:chgData name="Kwietniewska Małgorzata" userId="3a99d9fc-97b4-4812-9757-911c11626d20" providerId="ADAL" clId="{AB60664A-9622-4A5D-A554-F88C1892EFED}" dt="2025-05-14T07:31:38.475" v="3594"/>
          <ac:spMkLst>
            <pc:docMk/>
            <pc:sldMk cId="481538475" sldId="536"/>
            <ac:spMk id="11" creationId="{EBCDCDF4-9878-45BF-99F1-8ED61EEE8724}"/>
          </ac:spMkLst>
        </pc:spChg>
        <pc:spChg chg="del mod">
          <ac:chgData name="Kwietniewska Małgorzata" userId="3a99d9fc-97b4-4812-9757-911c11626d20" providerId="ADAL" clId="{AB60664A-9622-4A5D-A554-F88C1892EFED}" dt="2025-05-14T07:32:09.524" v="3605"/>
          <ac:spMkLst>
            <pc:docMk/>
            <pc:sldMk cId="481538475" sldId="536"/>
            <ac:spMk id="12" creationId="{48E43A55-B857-4B54-94D9-9C63EA9FE286}"/>
          </ac:spMkLst>
        </pc:spChg>
        <pc:spChg chg="del mod">
          <ac:chgData name="Kwietniewska Małgorzata" userId="3a99d9fc-97b4-4812-9757-911c11626d20" providerId="ADAL" clId="{AB60664A-9622-4A5D-A554-F88C1892EFED}" dt="2025-05-14T07:32:25.203" v="3612"/>
          <ac:spMkLst>
            <pc:docMk/>
            <pc:sldMk cId="481538475" sldId="536"/>
            <ac:spMk id="13" creationId="{32C015BD-A7C9-4C88-B4FA-AA8AA7C64680}"/>
          </ac:spMkLst>
        </pc:spChg>
        <pc:spChg chg="del mod">
          <ac:chgData name="Kwietniewska Małgorzata" userId="3a99d9fc-97b4-4812-9757-911c11626d20" providerId="ADAL" clId="{AB60664A-9622-4A5D-A554-F88C1892EFED}" dt="2025-05-14T07:33:01.614" v="3624"/>
          <ac:spMkLst>
            <pc:docMk/>
            <pc:sldMk cId="481538475" sldId="536"/>
            <ac:spMk id="14" creationId="{E98B4A3D-616B-47FB-B090-0862B2FC35EC}"/>
          </ac:spMkLst>
        </pc:spChg>
        <pc:spChg chg="add mod">
          <ac:chgData name="Kwietniewska Małgorzata" userId="3a99d9fc-97b4-4812-9757-911c11626d20" providerId="ADAL" clId="{AB60664A-9622-4A5D-A554-F88C1892EFED}" dt="2025-05-14T07:32:58.290" v="3622" actId="1076"/>
          <ac:spMkLst>
            <pc:docMk/>
            <pc:sldMk cId="481538475" sldId="536"/>
            <ac:spMk id="15" creationId="{243CF052-24F7-4D84-B58C-0D4CE677D385}"/>
          </ac:spMkLst>
        </pc:spChg>
        <pc:spChg chg="add mod">
          <ac:chgData name="Kwietniewska Małgorzata" userId="3a99d9fc-97b4-4812-9757-911c11626d20" providerId="ADAL" clId="{AB60664A-9622-4A5D-A554-F88C1892EFED}" dt="2025-05-14T07:31:17.037" v="3586" actId="1076"/>
          <ac:spMkLst>
            <pc:docMk/>
            <pc:sldMk cId="481538475" sldId="536"/>
            <ac:spMk id="22" creationId="{181E4F8A-F4CC-485A-B55D-76965B5D338E}"/>
          </ac:spMkLst>
        </pc:spChg>
        <pc:spChg chg="add mod">
          <ac:chgData name="Kwietniewska Małgorzata" userId="3a99d9fc-97b4-4812-9757-911c11626d20" providerId="ADAL" clId="{AB60664A-9622-4A5D-A554-F88C1892EFED}" dt="2025-05-14T07:31:36.401" v="3592" actId="1076"/>
          <ac:spMkLst>
            <pc:docMk/>
            <pc:sldMk cId="481538475" sldId="536"/>
            <ac:spMk id="24" creationId="{6B8779D0-B803-47B9-98ED-28EDA27F4035}"/>
          </ac:spMkLst>
        </pc:spChg>
        <pc:spChg chg="add">
          <ac:chgData name="Kwietniewska Małgorzata" userId="3a99d9fc-97b4-4812-9757-911c11626d20" providerId="ADAL" clId="{AB60664A-9622-4A5D-A554-F88C1892EFED}" dt="2025-05-14T07:31:49.638" v="3598"/>
          <ac:spMkLst>
            <pc:docMk/>
            <pc:sldMk cId="481538475" sldId="536"/>
            <ac:spMk id="25" creationId="{48EF82F7-E8BA-4796-83AE-14BD054099A7}"/>
          </ac:spMkLst>
        </pc:spChg>
        <pc:spChg chg="add mod">
          <ac:chgData name="Kwietniewska Małgorzata" userId="3a99d9fc-97b4-4812-9757-911c11626d20" providerId="ADAL" clId="{AB60664A-9622-4A5D-A554-F88C1892EFED}" dt="2025-05-14T07:32:23.946" v="3610" actId="1076"/>
          <ac:spMkLst>
            <pc:docMk/>
            <pc:sldMk cId="481538475" sldId="536"/>
            <ac:spMk id="26" creationId="{A988F1C1-8FD9-48D5-BA8F-747B6CFE0790}"/>
          </ac:spMkLst>
        </pc:spChg>
      </pc:sldChg>
      <pc:sldChg chg="addSp delSp modSp add">
        <pc:chgData name="Kwietniewska Małgorzata" userId="3a99d9fc-97b4-4812-9757-911c11626d20" providerId="ADAL" clId="{AB60664A-9622-4A5D-A554-F88C1892EFED}" dt="2025-05-14T07:49:05.038" v="3685" actId="2085"/>
        <pc:sldMkLst>
          <pc:docMk/>
          <pc:sldMk cId="1097008769" sldId="537"/>
        </pc:sldMkLst>
        <pc:spChg chg="del">
          <ac:chgData name="Kwietniewska Małgorzata" userId="3a99d9fc-97b4-4812-9757-911c11626d20" providerId="ADAL" clId="{AB60664A-9622-4A5D-A554-F88C1892EFED}" dt="2025-05-14T07:39:23.640" v="3643" actId="478"/>
          <ac:spMkLst>
            <pc:docMk/>
            <pc:sldMk cId="1097008769" sldId="537"/>
            <ac:spMk id="8" creationId="{45B46AAF-45EC-4984-9ED1-1183A558F34D}"/>
          </ac:spMkLst>
        </pc:spChg>
        <pc:spChg chg="del">
          <ac:chgData name="Kwietniewska Małgorzata" userId="3a99d9fc-97b4-4812-9757-911c11626d20" providerId="ADAL" clId="{AB60664A-9622-4A5D-A554-F88C1892EFED}" dt="2025-05-14T07:39:30.111" v="3647" actId="478"/>
          <ac:spMkLst>
            <pc:docMk/>
            <pc:sldMk cId="1097008769" sldId="537"/>
            <ac:spMk id="15" creationId="{243CF052-24F7-4D84-B58C-0D4CE677D385}"/>
          </ac:spMkLst>
        </pc:spChg>
        <pc:spChg chg="del">
          <ac:chgData name="Kwietniewska Małgorzata" userId="3a99d9fc-97b4-4812-9757-911c11626d20" providerId="ADAL" clId="{AB60664A-9622-4A5D-A554-F88C1892EFED}" dt="2025-05-14T07:39:17.276" v="3639" actId="478"/>
          <ac:spMkLst>
            <pc:docMk/>
            <pc:sldMk cId="1097008769" sldId="537"/>
            <ac:spMk id="22" creationId="{181E4F8A-F4CC-485A-B55D-76965B5D338E}"/>
          </ac:spMkLst>
        </pc:spChg>
        <pc:spChg chg="del">
          <ac:chgData name="Kwietniewska Małgorzata" userId="3a99d9fc-97b4-4812-9757-911c11626d20" providerId="ADAL" clId="{AB60664A-9622-4A5D-A554-F88C1892EFED}" dt="2025-05-14T07:39:20.215" v="3641" actId="478"/>
          <ac:spMkLst>
            <pc:docMk/>
            <pc:sldMk cId="1097008769" sldId="537"/>
            <ac:spMk id="24" creationId="{6B8779D0-B803-47B9-98ED-28EDA27F4035}"/>
          </ac:spMkLst>
        </pc:spChg>
        <pc:spChg chg="del">
          <ac:chgData name="Kwietniewska Małgorzata" userId="3a99d9fc-97b4-4812-9757-911c11626d20" providerId="ADAL" clId="{AB60664A-9622-4A5D-A554-F88C1892EFED}" dt="2025-05-14T07:39:12.525" v="3636" actId="478"/>
          <ac:spMkLst>
            <pc:docMk/>
            <pc:sldMk cId="1097008769" sldId="537"/>
            <ac:spMk id="25" creationId="{48EF82F7-E8BA-4796-83AE-14BD054099A7}"/>
          </ac:spMkLst>
        </pc:spChg>
        <pc:spChg chg="del">
          <ac:chgData name="Kwietniewska Małgorzata" userId="3a99d9fc-97b4-4812-9757-911c11626d20" providerId="ADAL" clId="{AB60664A-9622-4A5D-A554-F88C1892EFED}" dt="2025-05-14T07:39:26.787" v="3645" actId="478"/>
          <ac:spMkLst>
            <pc:docMk/>
            <pc:sldMk cId="1097008769" sldId="537"/>
            <ac:spMk id="26" creationId="{A988F1C1-8FD9-48D5-BA8F-747B6CFE0790}"/>
          </ac:spMkLst>
        </pc:spChg>
        <pc:graphicFrameChg chg="add mod">
          <ac:chgData name="Kwietniewska Małgorzata" userId="3a99d9fc-97b4-4812-9757-911c11626d20" providerId="ADAL" clId="{AB60664A-9622-4A5D-A554-F88C1892EFED}" dt="2025-05-14T07:49:05.038" v="3685" actId="2085"/>
          <ac:graphicFrameMkLst>
            <pc:docMk/>
            <pc:sldMk cId="1097008769" sldId="537"/>
            <ac:graphicFrameMk id="3" creationId="{F89B6FE8-35D9-4F1C-B85A-5A2164DE9013}"/>
          </ac:graphicFrameMkLst>
        </pc:graphicFrameChg>
        <pc:graphicFrameChg chg="add mod">
          <ac:chgData name="Kwietniewska Małgorzata" userId="3a99d9fc-97b4-4812-9757-911c11626d20" providerId="ADAL" clId="{AB60664A-9622-4A5D-A554-F88C1892EFED}" dt="2025-05-14T07:44:28.502" v="3681" actId="14100"/>
          <ac:graphicFrameMkLst>
            <pc:docMk/>
            <pc:sldMk cId="1097008769" sldId="537"/>
            <ac:graphicFrameMk id="27" creationId="{BE65745A-D91E-42F7-B8CD-C83E98CC0B8B}"/>
          </ac:graphicFrameMkLst>
        </pc:graphicFrameChg>
        <pc:picChg chg="del">
          <ac:chgData name="Kwietniewska Małgorzata" userId="3a99d9fc-97b4-4812-9757-911c11626d20" providerId="ADAL" clId="{AB60664A-9622-4A5D-A554-F88C1892EFED}" dt="2025-05-14T07:39:13.550" v="3637" actId="478"/>
          <ac:picMkLst>
            <pc:docMk/>
            <pc:sldMk cId="1097008769" sldId="537"/>
            <ac:picMk id="17" creationId="{B1A787EF-2A39-4FD6-8F59-C21585531E11}"/>
          </ac:picMkLst>
        </pc:picChg>
        <pc:picChg chg="del">
          <ac:chgData name="Kwietniewska Małgorzata" userId="3a99d9fc-97b4-4812-9757-911c11626d20" providerId="ADAL" clId="{AB60664A-9622-4A5D-A554-F88C1892EFED}" dt="2025-05-14T07:39:22.259" v="3642" actId="478"/>
          <ac:picMkLst>
            <pc:docMk/>
            <pc:sldMk cId="1097008769" sldId="537"/>
            <ac:picMk id="18" creationId="{A6BF9C40-CFDD-49E5-9D3F-0F6573CCD10C}"/>
          </ac:picMkLst>
        </pc:picChg>
        <pc:picChg chg="del">
          <ac:chgData name="Kwietniewska Małgorzata" userId="3a99d9fc-97b4-4812-9757-911c11626d20" providerId="ADAL" clId="{AB60664A-9622-4A5D-A554-F88C1892EFED}" dt="2025-05-14T07:39:18.263" v="3640" actId="478"/>
          <ac:picMkLst>
            <pc:docMk/>
            <pc:sldMk cId="1097008769" sldId="537"/>
            <ac:picMk id="19" creationId="{66423255-289E-485C-A237-C2C54AC7E07B}"/>
          </ac:picMkLst>
        </pc:picChg>
        <pc:picChg chg="del">
          <ac:chgData name="Kwietniewska Małgorzata" userId="3a99d9fc-97b4-4812-9757-911c11626d20" providerId="ADAL" clId="{AB60664A-9622-4A5D-A554-F88C1892EFED}" dt="2025-05-14T07:39:14.615" v="3638" actId="478"/>
          <ac:picMkLst>
            <pc:docMk/>
            <pc:sldMk cId="1097008769" sldId="537"/>
            <ac:picMk id="20" creationId="{BDEDAA43-6E75-4A47-B641-427C9C0E4D87}"/>
          </ac:picMkLst>
        </pc:picChg>
        <pc:picChg chg="del">
          <ac:chgData name="Kwietniewska Małgorzata" userId="3a99d9fc-97b4-4812-9757-911c11626d20" providerId="ADAL" clId="{AB60664A-9622-4A5D-A554-F88C1892EFED}" dt="2025-05-14T07:39:25.182" v="3644" actId="478"/>
          <ac:picMkLst>
            <pc:docMk/>
            <pc:sldMk cId="1097008769" sldId="537"/>
            <ac:picMk id="21" creationId="{FC093A73-67AB-484E-BE0A-0E41C6788489}"/>
          </ac:picMkLst>
        </pc:picChg>
        <pc:picChg chg="del">
          <ac:chgData name="Kwietniewska Małgorzata" userId="3a99d9fc-97b4-4812-9757-911c11626d20" providerId="ADAL" clId="{AB60664A-9622-4A5D-A554-F88C1892EFED}" dt="2025-05-14T07:39:27.806" v="3646" actId="478"/>
          <ac:picMkLst>
            <pc:docMk/>
            <pc:sldMk cId="1097008769" sldId="537"/>
            <ac:picMk id="23" creationId="{51926F90-4CFB-4A38-A5EC-C1FEE82AF18C}"/>
          </ac:picMkLst>
        </pc:picChg>
      </pc:sldChg>
      <pc:sldChg chg="modSp add">
        <pc:chgData name="Kwietniewska Małgorzata" userId="3a99d9fc-97b4-4812-9757-911c11626d20" providerId="ADAL" clId="{AB60664A-9622-4A5D-A554-F88C1892EFED}" dt="2025-05-14T07:51:25.993" v="3701" actId="255"/>
        <pc:sldMkLst>
          <pc:docMk/>
          <pc:sldMk cId="3850862935" sldId="538"/>
        </pc:sldMkLst>
        <pc:graphicFrameChg chg="mod">
          <ac:chgData name="Kwietniewska Małgorzata" userId="3a99d9fc-97b4-4812-9757-911c11626d20" providerId="ADAL" clId="{AB60664A-9622-4A5D-A554-F88C1892EFED}" dt="2025-05-14T07:51:16.984" v="3700" actId="255"/>
          <ac:graphicFrameMkLst>
            <pc:docMk/>
            <pc:sldMk cId="3850862935" sldId="538"/>
            <ac:graphicFrameMk id="3" creationId="{F89B6FE8-35D9-4F1C-B85A-5A2164DE9013}"/>
          </ac:graphicFrameMkLst>
        </pc:graphicFrameChg>
        <pc:graphicFrameChg chg="mod">
          <ac:chgData name="Kwietniewska Małgorzata" userId="3a99d9fc-97b4-4812-9757-911c11626d20" providerId="ADAL" clId="{AB60664A-9622-4A5D-A554-F88C1892EFED}" dt="2025-05-14T07:51:25.993" v="3701" actId="255"/>
          <ac:graphicFrameMkLst>
            <pc:docMk/>
            <pc:sldMk cId="3850862935" sldId="538"/>
            <ac:graphicFrameMk id="27" creationId="{BE65745A-D91E-42F7-B8CD-C83E98CC0B8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hyperlink" Target="https://funduszeue.slaskie.pl/web/guest/nabory/lsi/307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web/guest/nabory/lsi/307" TargetMode="External"/><Relationship Id="rId1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svg"/><Relationship Id="rId1" Type="http://schemas.openxmlformats.org/officeDocument/2006/relationships/image" Target="../media/image26.png"/><Relationship Id="rId6" Type="http://schemas.openxmlformats.org/officeDocument/2006/relationships/image" Target="../media/image32.sv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58889-B249-4AE6-B6B8-4608701FC76A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AF86DE8D-902B-4F9E-A542-09F5CB7C083B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FESL.07.09-IZ.01-189/25 Usługi dla osób w kryzysie bezdomności,  dotkniętych wykluczeniem z dostępu do mieszkań lub zagrożonych bezdomnością </a:t>
          </a:r>
        </a:p>
      </dgm:t>
    </dgm:pt>
    <dgm:pt modelId="{78851D09-3F01-4526-A1FB-09531B58A104}" type="parTrans" cxnId="{E448716B-2F26-4CA9-9602-0DCCB2FEC3D1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8C67552A-A201-4C07-838A-2F5638EB5DC5}" type="sibTrans" cxnId="{E448716B-2F26-4CA9-9602-0DCCB2FEC3D1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25629808-4DF2-46F9-8423-8ABEA32888E8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Nabór trwa: 31.03.2025 r.- 26.06.2025 r.</a:t>
          </a:r>
          <a:endParaRPr lang="pl-PL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4116A7-9F04-49F8-84FD-A1692F6CA38D}" type="parTrans" cxnId="{5CF0E7E0-9814-43D8-AF27-AF2D98AA1EDE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43947D73-A807-4024-BA12-272D8CA24198}" type="sibTrans" cxnId="{5CF0E7E0-9814-43D8-AF27-AF2D98AA1EDE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7A023AE9-4352-48ED-B6B8-877158C36BEF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Całkowita kwota przeznaczona na nabór: 8 588 235,29 EUR (35 476 282,34 PLN).</a:t>
          </a:r>
          <a:endParaRPr lang="pl-PL" sz="2000" dirty="0"/>
        </a:p>
      </dgm:t>
    </dgm:pt>
    <dgm:pt modelId="{3869A088-7E4F-4103-B812-AE665A737B79}" type="parTrans" cxnId="{67136B49-CBF0-4877-B8F9-92AC5BF1187B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10A40A92-36DC-43F3-8F9C-63809D2C5C7F}" type="sibTrans" cxnId="{67136B49-CBF0-4877-B8F9-92AC5BF1187B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AACEF3A5-127E-490C-94D5-4CCFC7B8DD18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1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https://funduszeue.slaskie.pl/web/guest/nabory/lsi/307</a:t>
          </a:r>
          <a:r>
            <a:rPr lang="pl-PL" sz="1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pl-PL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492530-716E-4933-9AFB-232EA47D76F2}" type="parTrans" cxnId="{FE369141-78A5-4DBE-9B20-C5767EF07452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B206034B-A2F5-4F29-8BAC-0B453DF632C6}" type="sibTrans" cxnId="{FE369141-78A5-4DBE-9B20-C5767EF07452}">
      <dgm:prSet/>
      <dgm:spPr/>
      <dgm:t>
        <a:bodyPr/>
        <a:lstStyle/>
        <a:p>
          <a:pPr>
            <a:lnSpc>
              <a:spcPct val="150000"/>
            </a:lnSpc>
          </a:pPr>
          <a:endParaRPr lang="pl-PL"/>
        </a:p>
      </dgm:t>
    </dgm:pt>
    <dgm:pt modelId="{C49E7A13-82BB-42AE-B881-ABF52380B032}" type="pres">
      <dgm:prSet presAssocID="{B2F58889-B249-4AE6-B6B8-4608701FC7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D15868-2DB5-471E-8C26-CFA199ED97F1}" type="pres">
      <dgm:prSet presAssocID="{AF86DE8D-902B-4F9E-A542-09F5CB7C083B}" presName="composite" presStyleCnt="0"/>
      <dgm:spPr/>
    </dgm:pt>
    <dgm:pt modelId="{8078CCB4-BB08-4A30-B081-DCE7B57F90CC}" type="pres">
      <dgm:prSet presAssocID="{AF86DE8D-902B-4F9E-A542-09F5CB7C083B}" presName="imgShp" presStyleLbl="fgImgPlace1" presStyleIdx="0" presStyleCnt="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/>
    </dgm:pt>
    <dgm:pt modelId="{09335D31-87C4-4875-A556-98759B0ED640}" type="pres">
      <dgm:prSet presAssocID="{AF86DE8D-902B-4F9E-A542-09F5CB7C083B}" presName="txShp" presStyleLbl="node1" presStyleIdx="0" presStyleCnt="4" custScaleY="1778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B04E36-0500-4216-B861-78BA163A0101}" type="pres">
      <dgm:prSet presAssocID="{8C67552A-A201-4C07-838A-2F5638EB5DC5}" presName="spacing" presStyleCnt="0"/>
      <dgm:spPr/>
    </dgm:pt>
    <dgm:pt modelId="{3C51C50C-3267-4186-947C-D431B4AFF53E}" type="pres">
      <dgm:prSet presAssocID="{25629808-4DF2-46F9-8423-8ABEA32888E8}" presName="composite" presStyleCnt="0"/>
      <dgm:spPr/>
    </dgm:pt>
    <dgm:pt modelId="{3F984809-D871-4AF2-B47E-104B6585AF31}" type="pres">
      <dgm:prSet presAssocID="{25629808-4DF2-46F9-8423-8ABEA32888E8}" presName="imgShp" presStyleLbl="fgImgPlace1" presStyleIdx="1" presStyleCnt="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/>
    </dgm:pt>
    <dgm:pt modelId="{D678206D-B8DB-4206-88E1-3203E94F7AB7}" type="pres">
      <dgm:prSet presAssocID="{25629808-4DF2-46F9-8423-8ABEA32888E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EE7CD3-5668-4914-A270-4E558200A688}" type="pres">
      <dgm:prSet presAssocID="{43947D73-A807-4024-BA12-272D8CA24198}" presName="spacing" presStyleCnt="0"/>
      <dgm:spPr/>
    </dgm:pt>
    <dgm:pt modelId="{01EE6152-26ED-4829-A493-B3967E883922}" type="pres">
      <dgm:prSet presAssocID="{7A023AE9-4352-48ED-B6B8-877158C36BEF}" presName="composite" presStyleCnt="0"/>
      <dgm:spPr/>
    </dgm:pt>
    <dgm:pt modelId="{EECA5C8E-6C91-4AED-B07D-00E46175AE50}" type="pres">
      <dgm:prSet presAssocID="{7A023AE9-4352-48ED-B6B8-877158C36BEF}" presName="imgShp" presStyleLbl="fgImgPlace1" presStyleIdx="2" presStyleCnt="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/>
    </dgm:pt>
    <dgm:pt modelId="{72BB153B-8906-4DDC-A13F-DBC4A9652A66}" type="pres">
      <dgm:prSet presAssocID="{7A023AE9-4352-48ED-B6B8-877158C36BE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3F5892-44C7-4634-A2F1-DDA95D73E3F4}" type="pres">
      <dgm:prSet presAssocID="{10A40A92-36DC-43F3-8F9C-63809D2C5C7F}" presName="spacing" presStyleCnt="0"/>
      <dgm:spPr/>
    </dgm:pt>
    <dgm:pt modelId="{ABE0D727-4123-4C19-9592-1EBD6C85DFB5}" type="pres">
      <dgm:prSet presAssocID="{AACEF3A5-127E-490C-94D5-4CCFC7B8DD18}" presName="composite" presStyleCnt="0"/>
      <dgm:spPr/>
    </dgm:pt>
    <dgm:pt modelId="{853026DB-C8C6-4538-9E12-A2651046E377}" type="pres">
      <dgm:prSet presAssocID="{AACEF3A5-127E-490C-94D5-4CCFC7B8DD18}" presName="imgShp" presStyleLbl="fgImgPlace1" presStyleIdx="3" presStyleCnt="4" custLinFactNeighborX="640" custLinFactNeighborY="-4936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/>
    </dgm:pt>
    <dgm:pt modelId="{73B32111-67EE-4EAF-93CF-0A19C8D220E7}" type="pres">
      <dgm:prSet presAssocID="{AACEF3A5-127E-490C-94D5-4CCFC7B8DD1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634592-B348-46AA-9728-F256D32F79C3}" type="presOf" srcId="{B2F58889-B249-4AE6-B6B8-4608701FC76A}" destId="{C49E7A13-82BB-42AE-B881-ABF52380B032}" srcOrd="0" destOrd="0" presId="urn:microsoft.com/office/officeart/2005/8/layout/vList3"/>
    <dgm:cxn modelId="{67136B49-CBF0-4877-B8F9-92AC5BF1187B}" srcId="{B2F58889-B249-4AE6-B6B8-4608701FC76A}" destId="{7A023AE9-4352-48ED-B6B8-877158C36BEF}" srcOrd="2" destOrd="0" parTransId="{3869A088-7E4F-4103-B812-AE665A737B79}" sibTransId="{10A40A92-36DC-43F3-8F9C-63809D2C5C7F}"/>
    <dgm:cxn modelId="{C739E349-548D-4CAF-B1EC-45C11885CE49}" type="presOf" srcId="{7A023AE9-4352-48ED-B6B8-877158C36BEF}" destId="{72BB153B-8906-4DDC-A13F-DBC4A9652A66}" srcOrd="0" destOrd="0" presId="urn:microsoft.com/office/officeart/2005/8/layout/vList3"/>
    <dgm:cxn modelId="{E448716B-2F26-4CA9-9602-0DCCB2FEC3D1}" srcId="{B2F58889-B249-4AE6-B6B8-4608701FC76A}" destId="{AF86DE8D-902B-4F9E-A542-09F5CB7C083B}" srcOrd="0" destOrd="0" parTransId="{78851D09-3F01-4526-A1FB-09531B58A104}" sibTransId="{8C67552A-A201-4C07-838A-2F5638EB5DC5}"/>
    <dgm:cxn modelId="{FE369141-78A5-4DBE-9B20-C5767EF07452}" srcId="{B2F58889-B249-4AE6-B6B8-4608701FC76A}" destId="{AACEF3A5-127E-490C-94D5-4CCFC7B8DD18}" srcOrd="3" destOrd="0" parTransId="{12492530-716E-4933-9AFB-232EA47D76F2}" sibTransId="{B206034B-A2F5-4F29-8BAC-0B453DF632C6}"/>
    <dgm:cxn modelId="{F5DE31D0-4AB1-49AE-9943-B6640CA20821}" type="presOf" srcId="{25629808-4DF2-46F9-8423-8ABEA32888E8}" destId="{D678206D-B8DB-4206-88E1-3203E94F7AB7}" srcOrd="0" destOrd="0" presId="urn:microsoft.com/office/officeart/2005/8/layout/vList3"/>
    <dgm:cxn modelId="{0A21C922-1DED-4EE2-8AC8-1E9DA9C2C072}" type="presOf" srcId="{AACEF3A5-127E-490C-94D5-4CCFC7B8DD18}" destId="{73B32111-67EE-4EAF-93CF-0A19C8D220E7}" srcOrd="0" destOrd="0" presId="urn:microsoft.com/office/officeart/2005/8/layout/vList3"/>
    <dgm:cxn modelId="{5CF0E7E0-9814-43D8-AF27-AF2D98AA1EDE}" srcId="{B2F58889-B249-4AE6-B6B8-4608701FC76A}" destId="{25629808-4DF2-46F9-8423-8ABEA32888E8}" srcOrd="1" destOrd="0" parTransId="{394116A7-9F04-49F8-84FD-A1692F6CA38D}" sibTransId="{43947D73-A807-4024-BA12-272D8CA24198}"/>
    <dgm:cxn modelId="{C2054E58-8807-409E-9A1A-F3B08FC113F2}" type="presOf" srcId="{AF86DE8D-902B-4F9E-A542-09F5CB7C083B}" destId="{09335D31-87C4-4875-A556-98759B0ED640}" srcOrd="0" destOrd="0" presId="urn:microsoft.com/office/officeart/2005/8/layout/vList3"/>
    <dgm:cxn modelId="{9EA7F900-CDF7-4168-8E8E-27F3CD2984B9}" type="presParOf" srcId="{C49E7A13-82BB-42AE-B881-ABF52380B032}" destId="{ACD15868-2DB5-471E-8C26-CFA199ED97F1}" srcOrd="0" destOrd="0" presId="urn:microsoft.com/office/officeart/2005/8/layout/vList3"/>
    <dgm:cxn modelId="{D15E0E3E-4D63-4220-84BD-D7738B5E4DC6}" type="presParOf" srcId="{ACD15868-2DB5-471E-8C26-CFA199ED97F1}" destId="{8078CCB4-BB08-4A30-B081-DCE7B57F90CC}" srcOrd="0" destOrd="0" presId="urn:microsoft.com/office/officeart/2005/8/layout/vList3"/>
    <dgm:cxn modelId="{169F61AD-0797-4AA0-A340-EF4042C1B033}" type="presParOf" srcId="{ACD15868-2DB5-471E-8C26-CFA199ED97F1}" destId="{09335D31-87C4-4875-A556-98759B0ED640}" srcOrd="1" destOrd="0" presId="urn:microsoft.com/office/officeart/2005/8/layout/vList3"/>
    <dgm:cxn modelId="{590AE596-ABB2-4AE2-BC7B-1632AE00E3F8}" type="presParOf" srcId="{C49E7A13-82BB-42AE-B881-ABF52380B032}" destId="{87B04E36-0500-4216-B861-78BA163A0101}" srcOrd="1" destOrd="0" presId="urn:microsoft.com/office/officeart/2005/8/layout/vList3"/>
    <dgm:cxn modelId="{88389E72-AF0C-4ED0-B4FD-5A6EB088416B}" type="presParOf" srcId="{C49E7A13-82BB-42AE-B881-ABF52380B032}" destId="{3C51C50C-3267-4186-947C-D431B4AFF53E}" srcOrd="2" destOrd="0" presId="urn:microsoft.com/office/officeart/2005/8/layout/vList3"/>
    <dgm:cxn modelId="{197509B1-7569-4927-82F4-79C14A47BAF1}" type="presParOf" srcId="{3C51C50C-3267-4186-947C-D431B4AFF53E}" destId="{3F984809-D871-4AF2-B47E-104B6585AF31}" srcOrd="0" destOrd="0" presId="urn:microsoft.com/office/officeart/2005/8/layout/vList3"/>
    <dgm:cxn modelId="{099E1FEF-71BD-41F7-83F0-CEBEA1950731}" type="presParOf" srcId="{3C51C50C-3267-4186-947C-D431B4AFF53E}" destId="{D678206D-B8DB-4206-88E1-3203E94F7AB7}" srcOrd="1" destOrd="0" presId="urn:microsoft.com/office/officeart/2005/8/layout/vList3"/>
    <dgm:cxn modelId="{114F318A-FC4B-49D8-9667-E8EC26F328B8}" type="presParOf" srcId="{C49E7A13-82BB-42AE-B881-ABF52380B032}" destId="{B5EE7CD3-5668-4914-A270-4E558200A688}" srcOrd="3" destOrd="0" presId="urn:microsoft.com/office/officeart/2005/8/layout/vList3"/>
    <dgm:cxn modelId="{F8248123-23EB-4FC6-B4A0-5A90CA885C75}" type="presParOf" srcId="{C49E7A13-82BB-42AE-B881-ABF52380B032}" destId="{01EE6152-26ED-4829-A493-B3967E883922}" srcOrd="4" destOrd="0" presId="urn:microsoft.com/office/officeart/2005/8/layout/vList3"/>
    <dgm:cxn modelId="{06AD7968-1D30-40F7-A27D-FE01C80CCB50}" type="presParOf" srcId="{01EE6152-26ED-4829-A493-B3967E883922}" destId="{EECA5C8E-6C91-4AED-B07D-00E46175AE50}" srcOrd="0" destOrd="0" presId="urn:microsoft.com/office/officeart/2005/8/layout/vList3"/>
    <dgm:cxn modelId="{3DF617D4-E543-4EF9-93CA-65ED60B8DB47}" type="presParOf" srcId="{01EE6152-26ED-4829-A493-B3967E883922}" destId="{72BB153B-8906-4DDC-A13F-DBC4A9652A66}" srcOrd="1" destOrd="0" presId="urn:microsoft.com/office/officeart/2005/8/layout/vList3"/>
    <dgm:cxn modelId="{89334F78-E593-42A3-878A-3AAC576E8EC8}" type="presParOf" srcId="{C49E7A13-82BB-42AE-B881-ABF52380B032}" destId="{313F5892-44C7-4634-A2F1-DDA95D73E3F4}" srcOrd="5" destOrd="0" presId="urn:microsoft.com/office/officeart/2005/8/layout/vList3"/>
    <dgm:cxn modelId="{6817249A-670B-4F09-89F5-EBBB8A952BF5}" type="presParOf" srcId="{C49E7A13-82BB-42AE-B881-ABF52380B032}" destId="{ABE0D727-4123-4C19-9592-1EBD6C85DFB5}" srcOrd="6" destOrd="0" presId="urn:microsoft.com/office/officeart/2005/8/layout/vList3"/>
    <dgm:cxn modelId="{640E12F5-4EEA-4E03-A655-9131519D15BA}" type="presParOf" srcId="{ABE0D727-4123-4C19-9592-1EBD6C85DFB5}" destId="{853026DB-C8C6-4538-9E12-A2651046E377}" srcOrd="0" destOrd="0" presId="urn:microsoft.com/office/officeart/2005/8/layout/vList3"/>
    <dgm:cxn modelId="{FDD476CA-B61C-46C4-A5D3-2D8C75FDA3D1}" type="presParOf" srcId="{ABE0D727-4123-4C19-9592-1EBD6C85DFB5}" destId="{73B32111-67EE-4EAF-93CF-0A19C8D220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809D16-57CF-4122-BA48-A643FD1B1FB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DE5FB5C-41E3-45BE-B693-BE636144B34F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Planowanie zorientowane na osobę</a:t>
          </a:r>
          <a:endParaRPr lang="pl-PL" sz="2000" dirty="0"/>
        </a:p>
      </dgm:t>
    </dgm:pt>
    <dgm:pt modelId="{93449BD2-8890-4445-8712-8EEBB074658E}" type="parTrans" cxnId="{CE02C468-F697-410A-B15C-CEDD37E5BAD7}">
      <dgm:prSet/>
      <dgm:spPr/>
      <dgm:t>
        <a:bodyPr/>
        <a:lstStyle/>
        <a:p>
          <a:endParaRPr lang="pl-PL" sz="2000"/>
        </a:p>
      </dgm:t>
    </dgm:pt>
    <dgm:pt modelId="{5E8A38DC-9AFB-402A-B6A8-72CE7CDAAC1F}" type="sibTrans" cxnId="{CE02C468-F697-410A-B15C-CEDD37E5BAD7}">
      <dgm:prSet/>
      <dgm:spPr/>
      <dgm:t>
        <a:bodyPr/>
        <a:lstStyle/>
        <a:p>
          <a:endParaRPr lang="pl-PL" sz="2000"/>
        </a:p>
      </dgm:t>
    </dgm:pt>
    <dgm:pt modelId="{AC916EBC-9329-463F-8364-08B62AAA4D6E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Elastyczne wsparcie tak długo, jak jest potrzebne</a:t>
          </a:r>
          <a:endParaRPr lang="pl-PL" sz="2000" dirty="0"/>
        </a:p>
      </dgm:t>
    </dgm:pt>
    <dgm:pt modelId="{3455B77E-5232-42C2-919B-947DDDBD80B2}" type="parTrans" cxnId="{CB230FE6-5CB1-4547-87F5-F419F4642848}">
      <dgm:prSet/>
      <dgm:spPr/>
      <dgm:t>
        <a:bodyPr/>
        <a:lstStyle/>
        <a:p>
          <a:endParaRPr lang="pl-PL" sz="2000"/>
        </a:p>
      </dgm:t>
    </dgm:pt>
    <dgm:pt modelId="{7B8B7CD7-EAE6-4590-984E-5CD461F20196}" type="sibTrans" cxnId="{CB230FE6-5CB1-4547-87F5-F419F4642848}">
      <dgm:prSet/>
      <dgm:spPr/>
      <dgm:t>
        <a:bodyPr/>
        <a:lstStyle/>
        <a:p>
          <a:endParaRPr lang="pl-PL" sz="2000"/>
        </a:p>
      </dgm:t>
    </dgm:pt>
    <dgm:pt modelId="{CCA64A27-69AD-4BE1-AC93-AF95609C8E3F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Włączenie do społeczności</a:t>
          </a:r>
          <a:endParaRPr lang="pl-PL" sz="2000" dirty="0"/>
        </a:p>
      </dgm:t>
    </dgm:pt>
    <dgm:pt modelId="{ADE7069F-0561-4E7B-89D9-AACB98A46B41}" type="parTrans" cxnId="{61E72EE9-7DD6-45B4-B787-F9521AFA5DDA}">
      <dgm:prSet/>
      <dgm:spPr/>
      <dgm:t>
        <a:bodyPr/>
        <a:lstStyle/>
        <a:p>
          <a:endParaRPr lang="pl-PL" sz="2000"/>
        </a:p>
      </dgm:t>
    </dgm:pt>
    <dgm:pt modelId="{822697D3-7A6B-4DDC-86F1-87C686CE2086}" type="sibTrans" cxnId="{61E72EE9-7DD6-45B4-B787-F9521AFA5DDA}">
      <dgm:prSet/>
      <dgm:spPr/>
      <dgm:t>
        <a:bodyPr/>
        <a:lstStyle/>
        <a:p>
          <a:endParaRPr lang="pl-PL" sz="2000"/>
        </a:p>
      </dgm:t>
    </dgm:pt>
    <dgm:pt modelId="{AB9ECCB2-D2B0-431E-898F-A6C6F144BF9E}" type="pres">
      <dgm:prSet presAssocID="{5E809D16-57CF-4122-BA48-A643FD1B1F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B5EB6-3FF6-43F6-A56D-7BE5084FB8B6}" type="pres">
      <dgm:prSet presAssocID="{8DE5FB5C-41E3-45BE-B693-BE636144B34F}" presName="composite" presStyleCnt="0"/>
      <dgm:spPr/>
    </dgm:pt>
    <dgm:pt modelId="{11561B67-C7E0-4235-967C-5C659759418B}" type="pres">
      <dgm:prSet presAssocID="{8DE5FB5C-41E3-45BE-B693-BE636144B34F}" presName="imgShp" presStyleLbl="fgImgPlace1" presStyleIdx="0" presStyleCnt="3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184186D-3263-448D-A276-695A8224FA8A}" type="pres">
      <dgm:prSet presAssocID="{8DE5FB5C-41E3-45BE-B693-BE636144B3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7166E6-377E-4EEC-8801-9BBAFC193285}" type="pres">
      <dgm:prSet presAssocID="{5E8A38DC-9AFB-402A-B6A8-72CE7CDAAC1F}" presName="spacing" presStyleCnt="0"/>
      <dgm:spPr/>
    </dgm:pt>
    <dgm:pt modelId="{A5722A29-A08B-4DA0-8A24-2AB69CBC5F0E}" type="pres">
      <dgm:prSet presAssocID="{AC916EBC-9329-463F-8364-08B62AAA4D6E}" presName="composite" presStyleCnt="0"/>
      <dgm:spPr/>
    </dgm:pt>
    <dgm:pt modelId="{7384A9B6-DE0F-47B3-9E59-F67A39443BF5}" type="pres">
      <dgm:prSet presAssocID="{AC916EBC-9329-463F-8364-08B62AAA4D6E}" presName="imgShp" presStyleLbl="fgImgPlace1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00AA4E7-9D26-43D8-86FD-F8B641A54706}" type="pres">
      <dgm:prSet presAssocID="{AC916EBC-9329-463F-8364-08B62AAA4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A250-922B-451E-86FF-F9B95234CB06}" type="pres">
      <dgm:prSet presAssocID="{7B8B7CD7-EAE6-4590-984E-5CD461F20196}" presName="spacing" presStyleCnt="0"/>
      <dgm:spPr/>
    </dgm:pt>
    <dgm:pt modelId="{D1193DBD-4A21-4353-A20F-F6CD5E386785}" type="pres">
      <dgm:prSet presAssocID="{CCA64A27-69AD-4BE1-AC93-AF95609C8E3F}" presName="composite" presStyleCnt="0"/>
      <dgm:spPr/>
    </dgm:pt>
    <dgm:pt modelId="{5025CD78-3083-4A3E-A912-676AE80D1774}" type="pres">
      <dgm:prSet presAssocID="{CCA64A27-69AD-4BE1-AC93-AF95609C8E3F}" presName="imgShp" presStyleLbl="fgImgPlac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2F6D50D-683D-4C6E-BEE3-A622250089BB}" type="pres">
      <dgm:prSet presAssocID="{CCA64A27-69AD-4BE1-AC93-AF95609C8E3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E6E6C5-30BB-450D-BD06-87F3E8634483}" type="presOf" srcId="{CCA64A27-69AD-4BE1-AC93-AF95609C8E3F}" destId="{32F6D50D-683D-4C6E-BEE3-A622250089BB}" srcOrd="0" destOrd="0" presId="urn:microsoft.com/office/officeart/2005/8/layout/vList3"/>
    <dgm:cxn modelId="{CB230FE6-5CB1-4547-87F5-F419F4642848}" srcId="{5E809D16-57CF-4122-BA48-A643FD1B1FB2}" destId="{AC916EBC-9329-463F-8364-08B62AAA4D6E}" srcOrd="1" destOrd="0" parTransId="{3455B77E-5232-42C2-919B-947DDDBD80B2}" sibTransId="{7B8B7CD7-EAE6-4590-984E-5CD461F20196}"/>
    <dgm:cxn modelId="{CE02C468-F697-410A-B15C-CEDD37E5BAD7}" srcId="{5E809D16-57CF-4122-BA48-A643FD1B1FB2}" destId="{8DE5FB5C-41E3-45BE-B693-BE636144B34F}" srcOrd="0" destOrd="0" parTransId="{93449BD2-8890-4445-8712-8EEBB074658E}" sibTransId="{5E8A38DC-9AFB-402A-B6A8-72CE7CDAAC1F}"/>
    <dgm:cxn modelId="{42B5EFAA-19D4-4088-8258-53D91CA32A65}" type="presOf" srcId="{8DE5FB5C-41E3-45BE-B693-BE636144B34F}" destId="{7184186D-3263-448D-A276-695A8224FA8A}" srcOrd="0" destOrd="0" presId="urn:microsoft.com/office/officeart/2005/8/layout/vList3"/>
    <dgm:cxn modelId="{6D95F5C3-54B2-448C-962E-8A5BEE6FE0B7}" type="presOf" srcId="{5E809D16-57CF-4122-BA48-A643FD1B1FB2}" destId="{AB9ECCB2-D2B0-431E-898F-A6C6F144BF9E}" srcOrd="0" destOrd="0" presId="urn:microsoft.com/office/officeart/2005/8/layout/vList3"/>
    <dgm:cxn modelId="{61E72EE9-7DD6-45B4-B787-F9521AFA5DDA}" srcId="{5E809D16-57CF-4122-BA48-A643FD1B1FB2}" destId="{CCA64A27-69AD-4BE1-AC93-AF95609C8E3F}" srcOrd="2" destOrd="0" parTransId="{ADE7069F-0561-4E7B-89D9-AACB98A46B41}" sibTransId="{822697D3-7A6B-4DDC-86F1-87C686CE2086}"/>
    <dgm:cxn modelId="{851BAD31-EE8F-43C4-B4B1-1CF0DBAF34D7}" type="presOf" srcId="{AC916EBC-9329-463F-8364-08B62AAA4D6E}" destId="{B00AA4E7-9D26-43D8-86FD-F8B641A54706}" srcOrd="0" destOrd="0" presId="urn:microsoft.com/office/officeart/2005/8/layout/vList3"/>
    <dgm:cxn modelId="{591C1258-E95B-448B-A7D3-42FC05FBE2BD}" type="presParOf" srcId="{AB9ECCB2-D2B0-431E-898F-A6C6F144BF9E}" destId="{35AB5EB6-3FF6-43F6-A56D-7BE5084FB8B6}" srcOrd="0" destOrd="0" presId="urn:microsoft.com/office/officeart/2005/8/layout/vList3"/>
    <dgm:cxn modelId="{2BD6BC26-708F-4228-B6B8-84E3FB1DEB79}" type="presParOf" srcId="{35AB5EB6-3FF6-43F6-A56D-7BE5084FB8B6}" destId="{11561B67-C7E0-4235-967C-5C659759418B}" srcOrd="0" destOrd="0" presId="urn:microsoft.com/office/officeart/2005/8/layout/vList3"/>
    <dgm:cxn modelId="{6F242C30-035A-49DD-B331-578D82151D26}" type="presParOf" srcId="{35AB5EB6-3FF6-43F6-A56D-7BE5084FB8B6}" destId="{7184186D-3263-448D-A276-695A8224FA8A}" srcOrd="1" destOrd="0" presId="urn:microsoft.com/office/officeart/2005/8/layout/vList3"/>
    <dgm:cxn modelId="{8BD8BFCE-B378-46AC-8873-CEB371E4897A}" type="presParOf" srcId="{AB9ECCB2-D2B0-431E-898F-A6C6F144BF9E}" destId="{187166E6-377E-4EEC-8801-9BBAFC193285}" srcOrd="1" destOrd="0" presId="urn:microsoft.com/office/officeart/2005/8/layout/vList3"/>
    <dgm:cxn modelId="{76D5AFD0-B061-46EC-B569-50186EB9158B}" type="presParOf" srcId="{AB9ECCB2-D2B0-431E-898F-A6C6F144BF9E}" destId="{A5722A29-A08B-4DA0-8A24-2AB69CBC5F0E}" srcOrd="2" destOrd="0" presId="urn:microsoft.com/office/officeart/2005/8/layout/vList3"/>
    <dgm:cxn modelId="{3E84C0E1-644C-42CA-A4E3-6E8E2D8E08E8}" type="presParOf" srcId="{A5722A29-A08B-4DA0-8A24-2AB69CBC5F0E}" destId="{7384A9B6-DE0F-47B3-9E59-F67A39443BF5}" srcOrd="0" destOrd="0" presId="urn:microsoft.com/office/officeart/2005/8/layout/vList3"/>
    <dgm:cxn modelId="{DDFB614C-09ED-4BB1-9CD2-0D0C86D56B8B}" type="presParOf" srcId="{A5722A29-A08B-4DA0-8A24-2AB69CBC5F0E}" destId="{B00AA4E7-9D26-43D8-86FD-F8B641A54706}" srcOrd="1" destOrd="0" presId="urn:microsoft.com/office/officeart/2005/8/layout/vList3"/>
    <dgm:cxn modelId="{61CBDC6D-B885-4385-9E0B-A10A86F000BC}" type="presParOf" srcId="{AB9ECCB2-D2B0-431E-898F-A6C6F144BF9E}" destId="{77CAA250-922B-451E-86FF-F9B95234CB06}" srcOrd="3" destOrd="0" presId="urn:microsoft.com/office/officeart/2005/8/layout/vList3"/>
    <dgm:cxn modelId="{3DE1CFB3-B976-48FF-A48E-67BB4B7AD3FB}" type="presParOf" srcId="{AB9ECCB2-D2B0-431E-898F-A6C6F144BF9E}" destId="{D1193DBD-4A21-4353-A20F-F6CD5E386785}" srcOrd="4" destOrd="0" presId="urn:microsoft.com/office/officeart/2005/8/layout/vList3"/>
    <dgm:cxn modelId="{78A252ED-2FBD-4F3C-9030-1F9196132BE9}" type="presParOf" srcId="{D1193DBD-4A21-4353-A20F-F6CD5E386785}" destId="{5025CD78-3083-4A3E-A912-676AE80D1774}" srcOrd="0" destOrd="0" presId="urn:microsoft.com/office/officeart/2005/8/layout/vList3"/>
    <dgm:cxn modelId="{BEDFBD40-79D0-447E-B068-1480D3BF1E0A}" type="presParOf" srcId="{D1193DBD-4A21-4353-A20F-F6CD5E386785}" destId="{32F6D50D-683D-4C6E-BEE3-A622250089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4910F1-E5B3-49DE-9910-68DD8D51DDE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C547BD-3775-4F11-8E79-F20B603A292E}">
      <dgm:prSet phldrT="[Tekst]" custT="1"/>
      <dgm:spPr>
        <a:noFill/>
      </dgm:spPr>
      <dgm:t>
        <a:bodyPr/>
        <a:lstStyle/>
        <a:p>
          <a:pPr>
            <a:lnSpc>
              <a:spcPct val="150000"/>
            </a:lnSpc>
          </a:pPr>
          <a:r>
            <a:rPr lang="pl-P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Nowy Jork </a:t>
          </a: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- 225 osób:                   1 grupa model schodkowy leczenie i terapia (grupa kontrolna), 2 grupa skierowana natychmiast do własnych mieszkań bez konieczności uczestniczenia w leczeniu i terapii (grupa eksperymentalna). </a:t>
          </a:r>
        </a:p>
      </dgm:t>
    </dgm:pt>
    <dgm:pt modelId="{6E5AEA1F-E31C-40F2-83F3-CA45524B9B56}" type="parTrans" cxnId="{73A78FA0-240E-49B9-95E4-7DC5DC246579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476D4A-0E40-413F-AA4D-346F76341B5E}" type="sibTrans" cxnId="{73A78FA0-240E-49B9-95E4-7DC5DC246579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646652-52E6-4473-A3A6-78D6B3E5D25E}">
      <dgm:prSet phldrT="[Tekst]" custT="1"/>
      <dgm:spPr>
        <a:solidFill>
          <a:srgbClr val="CCECFF"/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Wyniki: mieszkanie utrzymało ok. </a:t>
          </a:r>
          <a:r>
            <a:rPr lang="pl-P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80%</a:t>
          </a: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uczestników grupy eksperymentalnej i ok. 30% uczestników grupy kontrolnej.</a:t>
          </a:r>
        </a:p>
      </dgm:t>
    </dgm:pt>
    <dgm:pt modelId="{78A2E7C2-888B-4918-93EA-8D7F12080613}" type="parTrans" cxnId="{6CD66FFF-4772-48E1-8BB2-EAF2B2E445E4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AECA8A-A0FC-4DF7-BC46-B727E6E9DDA4}" type="sibTrans" cxnId="{6CD66FFF-4772-48E1-8BB2-EAF2B2E445E4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A1E69E-8684-4573-AF57-9C42AE80A98F}" type="pres">
      <dgm:prSet presAssocID="{D54910F1-E5B3-49DE-9910-68DD8D51DDE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0099E63-9875-417C-87B7-97B0051581B2}" type="pres">
      <dgm:prSet presAssocID="{F0C547BD-3775-4F11-8E79-F20B603A292E}" presName="Accent1" presStyleCnt="0"/>
      <dgm:spPr/>
    </dgm:pt>
    <dgm:pt modelId="{BAD10D94-6519-4984-B80F-655C7308ACBD}" type="pres">
      <dgm:prSet presAssocID="{F0C547BD-3775-4F11-8E79-F20B603A292E}" presName="Accent" presStyleLbl="node1" presStyleIdx="0" presStyleCnt="1" custScaleX="116650" custScaleY="110062"/>
      <dgm:spPr>
        <a:solidFill>
          <a:schemeClr val="accent2"/>
        </a:solidFill>
      </dgm:spPr>
    </dgm:pt>
    <dgm:pt modelId="{5296DC8C-D7BB-4416-9FCC-65E863694033}" type="pres">
      <dgm:prSet presAssocID="{F0C547BD-3775-4F11-8E79-F20B603A292E}" presName="Child1" presStyleLbl="revTx" presStyleIdx="0" presStyleCnt="2" custScaleX="106398" custScaleY="137330" custLinFactNeighborX="-792" custLinFactNeighborY="1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EDDA0D-94A4-4CEA-98A2-9D01CE3426B0}" type="pres">
      <dgm:prSet presAssocID="{F0C547BD-3775-4F11-8E79-F20B603A292E}" presName="Parent1" presStyleLbl="revTx" presStyleIdx="1" presStyleCnt="2" custScaleX="118542" custScaleY="239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D66FFF-4772-48E1-8BB2-EAF2B2E445E4}" srcId="{F0C547BD-3775-4F11-8E79-F20B603A292E}" destId="{32646652-52E6-4473-A3A6-78D6B3E5D25E}" srcOrd="0" destOrd="0" parTransId="{78A2E7C2-888B-4918-93EA-8D7F12080613}" sibTransId="{16AECA8A-A0FC-4DF7-BC46-B727E6E9DDA4}"/>
    <dgm:cxn modelId="{E00187E1-42B7-4F95-B2E7-B81A853BCF30}" type="presOf" srcId="{F0C547BD-3775-4F11-8E79-F20B603A292E}" destId="{58EDDA0D-94A4-4CEA-98A2-9D01CE3426B0}" srcOrd="0" destOrd="0" presId="urn:microsoft.com/office/officeart/2009/layout/CircleArrowProcess"/>
    <dgm:cxn modelId="{A6A448E6-7FBF-4117-9664-615E8715AEC5}" type="presOf" srcId="{D54910F1-E5B3-49DE-9910-68DD8D51DDEE}" destId="{1FA1E69E-8684-4573-AF57-9C42AE80A98F}" srcOrd="0" destOrd="0" presId="urn:microsoft.com/office/officeart/2009/layout/CircleArrowProcess"/>
    <dgm:cxn modelId="{E6B5528E-E32D-4495-B0EC-9CAD10E2D1BA}" type="presOf" srcId="{32646652-52E6-4473-A3A6-78D6B3E5D25E}" destId="{5296DC8C-D7BB-4416-9FCC-65E863694033}" srcOrd="0" destOrd="0" presId="urn:microsoft.com/office/officeart/2009/layout/CircleArrowProcess"/>
    <dgm:cxn modelId="{73A78FA0-240E-49B9-95E4-7DC5DC246579}" srcId="{D54910F1-E5B3-49DE-9910-68DD8D51DDEE}" destId="{F0C547BD-3775-4F11-8E79-F20B603A292E}" srcOrd="0" destOrd="0" parTransId="{6E5AEA1F-E31C-40F2-83F3-CA45524B9B56}" sibTransId="{47476D4A-0E40-413F-AA4D-346F76341B5E}"/>
    <dgm:cxn modelId="{A5D58612-4766-4AC2-A3AB-A4FF93D2ACFA}" type="presParOf" srcId="{1FA1E69E-8684-4573-AF57-9C42AE80A98F}" destId="{60099E63-9875-417C-87B7-97B0051581B2}" srcOrd="0" destOrd="0" presId="urn:microsoft.com/office/officeart/2009/layout/CircleArrowProcess"/>
    <dgm:cxn modelId="{11E280D4-1A1F-475F-A90C-DF595EC9E526}" type="presParOf" srcId="{60099E63-9875-417C-87B7-97B0051581B2}" destId="{BAD10D94-6519-4984-B80F-655C7308ACBD}" srcOrd="0" destOrd="0" presId="urn:microsoft.com/office/officeart/2009/layout/CircleArrowProcess"/>
    <dgm:cxn modelId="{F4B17BA9-82D0-4CAD-865B-2775A19F85FA}" type="presParOf" srcId="{1FA1E69E-8684-4573-AF57-9C42AE80A98F}" destId="{5296DC8C-D7BB-4416-9FCC-65E863694033}" srcOrd="1" destOrd="0" presId="urn:microsoft.com/office/officeart/2009/layout/CircleArrowProcess"/>
    <dgm:cxn modelId="{7D1CA770-7BDC-424C-960D-D8F500A67D8F}" type="presParOf" srcId="{1FA1E69E-8684-4573-AF57-9C42AE80A98F}" destId="{58EDDA0D-94A4-4CEA-98A2-9D01CE3426B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4910F1-E5B3-49DE-9910-68DD8D51DDE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C547BD-3775-4F11-8E79-F20B603A292E}">
      <dgm:prSet phldrT="[Tekst]" custT="1"/>
      <dgm:spPr>
        <a:noFill/>
      </dgm:spPr>
      <dgm:t>
        <a:bodyPr/>
        <a:lstStyle/>
        <a:p>
          <a:pPr>
            <a:lnSpc>
              <a:spcPct val="150000"/>
            </a:lnSpc>
          </a:pPr>
          <a:r>
            <a:rPr lang="pl-P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Polska</a:t>
          </a: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42 osoby, Najpierw Mieszkanie w Gdańsku, Warszawie i we Wrocławiu - Towarzystwo Pomocy im. św. Brata Alberta, okres realizacji: 21 miesięcy</a:t>
          </a:r>
        </a:p>
      </dgm:t>
    </dgm:pt>
    <dgm:pt modelId="{6E5AEA1F-E31C-40F2-83F3-CA45524B9B56}" type="parTrans" cxnId="{73A78FA0-240E-49B9-95E4-7DC5DC246579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476D4A-0E40-413F-AA4D-346F76341B5E}" type="sibTrans" cxnId="{73A78FA0-240E-49B9-95E4-7DC5DC246579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646652-52E6-4473-A3A6-78D6B3E5D25E}">
      <dgm:prSet phldrT="[Tekst]" custT="1"/>
      <dgm:spPr>
        <a:solidFill>
          <a:srgbClr val="CCECFF"/>
        </a:solidFill>
      </dgm:spPr>
      <dgm:t>
        <a:bodyPr/>
        <a:lstStyle/>
        <a:p>
          <a:pPr>
            <a:lnSpc>
              <a:spcPct val="15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Wyniki: </a:t>
          </a:r>
          <a:r>
            <a:rPr lang="pl-P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81% </a:t>
          </a: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osób uczestniczących utrzymywało stabilność zamieszkania i pozostawało w mieszkaniach.</a:t>
          </a:r>
        </a:p>
      </dgm:t>
    </dgm:pt>
    <dgm:pt modelId="{78A2E7C2-888B-4918-93EA-8D7F12080613}" type="parTrans" cxnId="{6CD66FFF-4772-48E1-8BB2-EAF2B2E445E4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AECA8A-A0FC-4DF7-BC46-B727E6E9DDA4}" type="sibTrans" cxnId="{6CD66FFF-4772-48E1-8BB2-EAF2B2E445E4}">
      <dgm:prSet/>
      <dgm:spPr/>
      <dgm:t>
        <a:bodyPr/>
        <a:lstStyle/>
        <a:p>
          <a:endParaRPr lang="pl-PL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A1E69E-8684-4573-AF57-9C42AE80A98F}" type="pres">
      <dgm:prSet presAssocID="{D54910F1-E5B3-49DE-9910-68DD8D51DDE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0099E63-9875-417C-87B7-97B0051581B2}" type="pres">
      <dgm:prSet presAssocID="{F0C547BD-3775-4F11-8E79-F20B603A292E}" presName="Accent1" presStyleCnt="0"/>
      <dgm:spPr/>
    </dgm:pt>
    <dgm:pt modelId="{BAD10D94-6519-4984-B80F-655C7308ACBD}" type="pres">
      <dgm:prSet presAssocID="{F0C547BD-3775-4F11-8E79-F20B603A292E}" presName="Accent" presStyleLbl="node1" presStyleIdx="0" presStyleCnt="1" custScaleX="119725" custScaleY="111791"/>
      <dgm:spPr>
        <a:solidFill>
          <a:schemeClr val="accent2"/>
        </a:solidFill>
      </dgm:spPr>
    </dgm:pt>
    <dgm:pt modelId="{5296DC8C-D7BB-4416-9FCC-65E863694033}" type="pres">
      <dgm:prSet presAssocID="{F0C547BD-3775-4F11-8E79-F20B603A292E}" presName="Child1" presStyleLbl="revTx" presStyleIdx="0" presStyleCnt="2" custScaleX="106398" custScaleY="137330" custLinFactNeighborX="-792" custLinFactNeighborY="1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EDDA0D-94A4-4CEA-98A2-9D01CE3426B0}" type="pres">
      <dgm:prSet presAssocID="{F0C547BD-3775-4F11-8E79-F20B603A292E}" presName="Parent1" presStyleLbl="revTx" presStyleIdx="1" presStyleCnt="2" custScaleX="110399" custScaleY="203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D66FFF-4772-48E1-8BB2-EAF2B2E445E4}" srcId="{F0C547BD-3775-4F11-8E79-F20B603A292E}" destId="{32646652-52E6-4473-A3A6-78D6B3E5D25E}" srcOrd="0" destOrd="0" parTransId="{78A2E7C2-888B-4918-93EA-8D7F12080613}" sibTransId="{16AECA8A-A0FC-4DF7-BC46-B727E6E9DDA4}"/>
    <dgm:cxn modelId="{E00187E1-42B7-4F95-B2E7-B81A853BCF30}" type="presOf" srcId="{F0C547BD-3775-4F11-8E79-F20B603A292E}" destId="{58EDDA0D-94A4-4CEA-98A2-9D01CE3426B0}" srcOrd="0" destOrd="0" presId="urn:microsoft.com/office/officeart/2009/layout/CircleArrowProcess"/>
    <dgm:cxn modelId="{A6A448E6-7FBF-4117-9664-615E8715AEC5}" type="presOf" srcId="{D54910F1-E5B3-49DE-9910-68DD8D51DDEE}" destId="{1FA1E69E-8684-4573-AF57-9C42AE80A98F}" srcOrd="0" destOrd="0" presId="urn:microsoft.com/office/officeart/2009/layout/CircleArrowProcess"/>
    <dgm:cxn modelId="{E6B5528E-E32D-4495-B0EC-9CAD10E2D1BA}" type="presOf" srcId="{32646652-52E6-4473-A3A6-78D6B3E5D25E}" destId="{5296DC8C-D7BB-4416-9FCC-65E863694033}" srcOrd="0" destOrd="0" presId="urn:microsoft.com/office/officeart/2009/layout/CircleArrowProcess"/>
    <dgm:cxn modelId="{73A78FA0-240E-49B9-95E4-7DC5DC246579}" srcId="{D54910F1-E5B3-49DE-9910-68DD8D51DDEE}" destId="{F0C547BD-3775-4F11-8E79-F20B603A292E}" srcOrd="0" destOrd="0" parTransId="{6E5AEA1F-E31C-40F2-83F3-CA45524B9B56}" sibTransId="{47476D4A-0E40-413F-AA4D-346F76341B5E}"/>
    <dgm:cxn modelId="{A5D58612-4766-4AC2-A3AB-A4FF93D2ACFA}" type="presParOf" srcId="{1FA1E69E-8684-4573-AF57-9C42AE80A98F}" destId="{60099E63-9875-417C-87B7-97B0051581B2}" srcOrd="0" destOrd="0" presId="urn:microsoft.com/office/officeart/2009/layout/CircleArrowProcess"/>
    <dgm:cxn modelId="{11E280D4-1A1F-475F-A90C-DF595EC9E526}" type="presParOf" srcId="{60099E63-9875-417C-87B7-97B0051581B2}" destId="{BAD10D94-6519-4984-B80F-655C7308ACBD}" srcOrd="0" destOrd="0" presId="urn:microsoft.com/office/officeart/2009/layout/CircleArrowProcess"/>
    <dgm:cxn modelId="{F4B17BA9-82D0-4CAD-865B-2775A19F85FA}" type="presParOf" srcId="{1FA1E69E-8684-4573-AF57-9C42AE80A98F}" destId="{5296DC8C-D7BB-4416-9FCC-65E863694033}" srcOrd="1" destOrd="0" presId="urn:microsoft.com/office/officeart/2009/layout/CircleArrowProcess"/>
    <dgm:cxn modelId="{7D1CA770-7BDC-424C-960D-D8F500A67D8F}" type="presParOf" srcId="{1FA1E69E-8684-4573-AF57-9C42AE80A98F}" destId="{58EDDA0D-94A4-4CEA-98A2-9D01CE3426B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4BFA9-8CFD-44CC-8AD5-3CCDC6FFFC5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11A3C24-2AFA-4D74-B291-2AD0A5A8F3E4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Nabór w całości dedykowany wsparciu osób w kryzysie bezdomności i zagrożonych wykluczeniem mieszkaniowym.</a:t>
          </a:r>
          <a:endParaRPr lang="pl-PL" sz="2000" dirty="0">
            <a:solidFill>
              <a:schemeClr val="tx1"/>
            </a:solidFill>
          </a:endParaRPr>
        </a:p>
      </dgm:t>
    </dgm:pt>
    <dgm:pt modelId="{93DB8E37-32E5-4F7C-A9E1-56665E84FFFB}" type="parTrans" cxnId="{C67F1AA7-8AC1-4416-B569-C6B785003C86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F9BA3F60-6C05-4932-AA88-8A4F2F00E36D}" type="sibTrans" cxnId="{C67F1AA7-8AC1-4416-B569-C6B785003C86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01A30C97-58B8-49BE-9852-A77EBB427F2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DEFEDE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w kryzysie bezdomności i zagrożone wykluczeniem mieszkaniowym są podstawową grupą docelową możliwą do wsparcia w tym naborze.</a:t>
          </a:r>
        </a:p>
      </dgm:t>
    </dgm:pt>
    <dgm:pt modelId="{C669ECA6-05AD-464B-B742-9BEAB0844380}" type="parTrans" cxnId="{3524256B-64D0-4738-80B0-1001EB78DC8D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AB427BCA-7551-477A-9876-03A772EFA3F0}" type="sibTrans" cxnId="{3524256B-64D0-4738-80B0-1001EB78DC8D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FDBE4D8A-74D8-4C5B-83C4-4B9B6A4C1993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ECFF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Wnioski mogą składać JST i NGO prowadzące działalność na rzecz osób będących w kryzysie bezdomności, dotkniętych wykluczeniem z dostępu do mieszkań oraz zagrożonych bezdomnością na terenie województwa śląskiego.</a:t>
          </a:r>
        </a:p>
      </dgm:t>
    </dgm:pt>
    <dgm:pt modelId="{F6582FE5-60C9-4A5A-A936-0EE4ECB1867F}" type="parTrans" cxnId="{F4A22D92-9F96-4571-A966-4EBCCF7DF5F3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458B3CFA-FAEA-4643-928B-F151BB27708A}" type="sibTrans" cxnId="{F4A22D92-9F96-4571-A966-4EBCCF7DF5F3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81CA7DE2-4308-4C60-AF4B-C6E7B92316C0}" type="pres">
      <dgm:prSet presAssocID="{9844BFA9-8CFD-44CC-8AD5-3CCDC6FFFC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B911A4-7C46-41EF-B7B0-819FE8772756}" type="pres">
      <dgm:prSet presAssocID="{9844BFA9-8CFD-44CC-8AD5-3CCDC6FFFC5F}" presName="cycle" presStyleCnt="0"/>
      <dgm:spPr/>
    </dgm:pt>
    <dgm:pt modelId="{BA8535CB-C126-41E3-88C3-79F7B37A3A8C}" type="pres">
      <dgm:prSet presAssocID="{A11A3C24-2AFA-4D74-B291-2AD0A5A8F3E4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B24B81-C489-4D0A-93D5-DBF97A0767AE}" type="pres">
      <dgm:prSet presAssocID="{F9BA3F60-6C05-4932-AA88-8A4F2F00E36D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B68CE192-F2E4-4D91-871D-40D287068FB5}" type="pres">
      <dgm:prSet presAssocID="{01A30C97-58B8-49BE-9852-A77EBB427F26}" presName="nodeFollowingNodes" presStyleLbl="node1" presStyleIdx="1" presStyleCnt="3" custScaleX="80490" custScaleY="114031" custRadScaleRad="120012" custRadScaleInc="-98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5D8B62-9631-46E7-B90C-51A8BEDDC1F1}" type="pres">
      <dgm:prSet presAssocID="{FDBE4D8A-74D8-4C5B-83C4-4B9B6A4C1993}" presName="nodeFollowingNodes" presStyleLbl="node1" presStyleIdx="2" presStyleCnt="3" custScaleX="97839" custScaleY="124617" custRadScaleRad="111155" custRadScaleInc="119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A22D92-9F96-4571-A966-4EBCCF7DF5F3}" srcId="{9844BFA9-8CFD-44CC-8AD5-3CCDC6FFFC5F}" destId="{FDBE4D8A-74D8-4C5B-83C4-4B9B6A4C1993}" srcOrd="2" destOrd="0" parTransId="{F6582FE5-60C9-4A5A-A936-0EE4ECB1867F}" sibTransId="{458B3CFA-FAEA-4643-928B-F151BB27708A}"/>
    <dgm:cxn modelId="{0430B93B-E0DB-4DD2-AB86-1A448BDD1494}" type="presOf" srcId="{A11A3C24-2AFA-4D74-B291-2AD0A5A8F3E4}" destId="{BA8535CB-C126-41E3-88C3-79F7B37A3A8C}" srcOrd="0" destOrd="0" presId="urn:microsoft.com/office/officeart/2005/8/layout/cycle3"/>
    <dgm:cxn modelId="{C67F1AA7-8AC1-4416-B569-C6B785003C86}" srcId="{9844BFA9-8CFD-44CC-8AD5-3CCDC6FFFC5F}" destId="{A11A3C24-2AFA-4D74-B291-2AD0A5A8F3E4}" srcOrd="0" destOrd="0" parTransId="{93DB8E37-32E5-4F7C-A9E1-56665E84FFFB}" sibTransId="{F9BA3F60-6C05-4932-AA88-8A4F2F00E36D}"/>
    <dgm:cxn modelId="{E4821F66-6067-4F79-B102-EE4EB9A5030C}" type="presOf" srcId="{01A30C97-58B8-49BE-9852-A77EBB427F26}" destId="{B68CE192-F2E4-4D91-871D-40D287068FB5}" srcOrd="0" destOrd="0" presId="urn:microsoft.com/office/officeart/2005/8/layout/cycle3"/>
    <dgm:cxn modelId="{9D53BED8-00CA-4652-9001-CD894F2A4C93}" type="presOf" srcId="{F9BA3F60-6C05-4932-AA88-8A4F2F00E36D}" destId="{99B24B81-C489-4D0A-93D5-DBF97A0767AE}" srcOrd="0" destOrd="0" presId="urn:microsoft.com/office/officeart/2005/8/layout/cycle3"/>
    <dgm:cxn modelId="{BD6174A4-476F-4E4F-9AEE-51E4EDC80AE7}" type="presOf" srcId="{9844BFA9-8CFD-44CC-8AD5-3CCDC6FFFC5F}" destId="{81CA7DE2-4308-4C60-AF4B-C6E7B92316C0}" srcOrd="0" destOrd="0" presId="urn:microsoft.com/office/officeart/2005/8/layout/cycle3"/>
    <dgm:cxn modelId="{6295EEFF-BDFE-4A7E-8F74-021FBAB1DB34}" type="presOf" srcId="{FDBE4D8A-74D8-4C5B-83C4-4B9B6A4C1993}" destId="{025D8B62-9631-46E7-B90C-51A8BEDDC1F1}" srcOrd="0" destOrd="0" presId="urn:microsoft.com/office/officeart/2005/8/layout/cycle3"/>
    <dgm:cxn modelId="{3524256B-64D0-4738-80B0-1001EB78DC8D}" srcId="{9844BFA9-8CFD-44CC-8AD5-3CCDC6FFFC5F}" destId="{01A30C97-58B8-49BE-9852-A77EBB427F26}" srcOrd="1" destOrd="0" parTransId="{C669ECA6-05AD-464B-B742-9BEAB0844380}" sibTransId="{AB427BCA-7551-477A-9876-03A772EFA3F0}"/>
    <dgm:cxn modelId="{B455E4D3-5481-4B7C-A665-32383B33FA90}" type="presParOf" srcId="{81CA7DE2-4308-4C60-AF4B-C6E7B92316C0}" destId="{7AB911A4-7C46-41EF-B7B0-819FE8772756}" srcOrd="0" destOrd="0" presId="urn:microsoft.com/office/officeart/2005/8/layout/cycle3"/>
    <dgm:cxn modelId="{033628F7-3194-49FF-9675-CC4A578AEE8F}" type="presParOf" srcId="{7AB911A4-7C46-41EF-B7B0-819FE8772756}" destId="{BA8535CB-C126-41E3-88C3-79F7B37A3A8C}" srcOrd="0" destOrd="0" presId="urn:microsoft.com/office/officeart/2005/8/layout/cycle3"/>
    <dgm:cxn modelId="{9D6A9C70-3130-4C95-9ACE-6E3C9E3DCB17}" type="presParOf" srcId="{7AB911A4-7C46-41EF-B7B0-819FE8772756}" destId="{99B24B81-C489-4D0A-93D5-DBF97A0767AE}" srcOrd="1" destOrd="0" presId="urn:microsoft.com/office/officeart/2005/8/layout/cycle3"/>
    <dgm:cxn modelId="{5F65AF1C-970F-4EBF-9E9D-CC96BABEE403}" type="presParOf" srcId="{7AB911A4-7C46-41EF-B7B0-819FE8772756}" destId="{B68CE192-F2E4-4D91-871D-40D287068FB5}" srcOrd="2" destOrd="0" presId="urn:microsoft.com/office/officeart/2005/8/layout/cycle3"/>
    <dgm:cxn modelId="{6EAEAD34-BA96-4B4A-ADAD-017AABA89107}" type="presParOf" srcId="{7AB911A4-7C46-41EF-B7B0-819FE8772756}" destId="{025D8B62-9631-46E7-B90C-51A8BEDDC1F1}" srcOrd="3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79C4D-954A-4F84-A921-BC91BE5A59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F473B9-A047-4EDC-B931-3A7E45C96E96}">
      <dgm:prSet phldrT="[Tekst]" custT="1"/>
      <dgm:spPr>
        <a:solidFill>
          <a:srgbClr val="CBEEF9"/>
        </a:solidFill>
      </dgm:spPr>
      <dgm:t>
        <a:bodyPr/>
        <a:lstStyle/>
        <a:p>
          <a:pPr>
            <a:spcBef>
              <a:spcPct val="0"/>
            </a:spcBef>
            <a:spcAft>
              <a:spcPct val="35000"/>
            </a:spcAft>
          </a:pPr>
          <a:r>
            <a:rPr lang="pl-PL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1</a:t>
          </a:r>
        </a:p>
      </dgm:t>
    </dgm:pt>
    <dgm:pt modelId="{B733BC83-E6C4-426F-8EE4-4CFB723DE48D}" type="parTrans" cxnId="{6D9128EC-C4D1-4034-AAE4-025DC191B13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02C257-58B2-4DF4-BD82-751175B5D069}" type="sibTrans" cxnId="{6D9128EC-C4D1-4034-AAE4-025DC191B13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232056-5E40-4AA7-9638-C53BAE316B50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Działania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profilaktyczne, interwencyjne </a:t>
          </a: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aktywizujące.</a:t>
          </a:r>
          <a:endParaRPr lang="pl-PL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1F58E8-CBA7-4DA5-B13C-A6804039E59F}" type="parTrans" cxnId="{0C8D1353-E5D1-4FC1-86B7-C8D9B624BC84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1D943C-523E-480E-9D9A-932A2A01EA11}" type="sibTrans" cxnId="{0C8D1353-E5D1-4FC1-86B7-C8D9B624BC84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42BF6F-3A11-45B4-B503-7C60B0463D67}">
      <dgm:prSet phldrT="[Tekst]" custT="1"/>
      <dgm:spPr>
        <a:solidFill>
          <a:srgbClr val="DEFEDE"/>
        </a:solidFill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2</a:t>
          </a:r>
        </a:p>
      </dgm:t>
    </dgm:pt>
    <dgm:pt modelId="{9CAE5D72-FBBE-46C1-8650-D69F7CB214A6}" type="parTrans" cxnId="{A1DD1BF7-BB31-4441-8E02-F285A7F44A64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96AC4C-9A0C-4A1D-BD3E-EA648326FFB0}" type="sibTrans" cxnId="{A1DD1BF7-BB31-4441-8E02-F285A7F44A64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61DFFA-3801-4248-93D2-A41EE7775D81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Wsparcie mieszkaniowe przy zastosowaniu metody Najpierw Mieszkanie.</a:t>
          </a:r>
        </a:p>
      </dgm:t>
    </dgm:pt>
    <dgm:pt modelId="{482374E2-A658-4E2B-9108-E2A0F2B9EC04}" type="parTrans" cxnId="{6FF04803-6174-4FB6-9D6F-56152A52A018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FE7FF9-16C1-497D-8A89-1BE7A2A6E206}" type="sibTrans" cxnId="{6FF04803-6174-4FB6-9D6F-56152A52A018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CFDFB0-A13F-4793-ACC8-7FBB11F451FA}">
      <dgm:prSet phldrT="[Teks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3</a:t>
          </a:r>
        </a:p>
      </dgm:t>
    </dgm:pt>
    <dgm:pt modelId="{676853F5-60F3-46EB-A1B8-2863697F901B}" type="parTrans" cxnId="{A5181737-F515-4444-B38B-5D3D8DB2BED1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403F39-507C-4DA4-B52C-B0D84F8D3CDB}" type="sibTrans" cxnId="{A5181737-F515-4444-B38B-5D3D8DB2BED1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6A0808-A21A-427A-AD54-B91D38A2E066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Uzupełniające wsparcie na rzecz rozwijania dialogu obywatelskiego, podniesienia potencjału i rozwoju NGO.</a:t>
          </a:r>
        </a:p>
      </dgm:t>
    </dgm:pt>
    <dgm:pt modelId="{D28D50A8-A8E6-4C5A-98CE-34FF297B966E}" type="parTrans" cxnId="{61FDDAE0-CA81-47A0-B793-B2D2C134EB8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F96E21-71F7-4EAF-A17A-D89EB18F5BC6}" type="sibTrans" cxnId="{61FDDAE0-CA81-47A0-B793-B2D2C134EB8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263897-39E2-4B59-8B72-98EA6EE09D56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Wsparcie organizacji z województwa śląskiego działających na rzecz osób w kryzysie bezdomności. </a:t>
          </a:r>
        </a:p>
      </dgm:t>
    </dgm:pt>
    <dgm:pt modelId="{FB7DC3C6-0F93-404B-BEA1-118EE5FB620E}" type="parTrans" cxnId="{3A53A3A6-3291-4D21-8B7B-E8ADBEA2A9E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2BEB7F-09BA-438C-B604-A46FD753104D}" type="sibTrans" cxnId="{3A53A3A6-3291-4D21-8B7B-E8ADBEA2A9E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6E65FA-F157-46CA-9777-3F32B3178A05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Indywidualny program wychodzenia z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bezdomności.</a:t>
          </a:r>
          <a:endParaRPr lang="pl-PL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9C42F8-8D0C-4E80-A974-0C16E121FB9D}" type="parTrans" cxnId="{0CF420F6-4D69-4045-BDF4-00D98C786D5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2E8D26-7B1A-4889-B8FC-98987C4A4EF4}" type="sibTrans" cxnId="{0CF420F6-4D69-4045-BDF4-00D98C786D5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493C8-2F3E-4222-A690-9A5544701FFC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Tworzenie i funkcjonowanie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mieszkań.</a:t>
          </a:r>
          <a:endParaRPr lang="pl-PL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38B289-E353-4583-BB79-00F6EB40AE9E}" type="parTrans" cxnId="{E36815C4-4661-43C2-B524-85C5DC815BE7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31AAF-DA0C-4050-835F-3AA95386F982}" type="sibTrans" cxnId="{E36815C4-4661-43C2-B524-85C5DC815BE7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641C25-F9F5-4BE6-8BBF-1501C738C809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Działania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uzupełniające.</a:t>
          </a:r>
          <a:endParaRPr lang="pl-PL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A8398F-EB1B-4C49-B0C4-260A6431032B}" type="parTrans" cxnId="{771FFA16-D3EB-49F4-A8BB-61A37683B1E6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DB6583-8E94-4072-A3DB-BA7AB28D257F}" type="sibTrans" cxnId="{771FFA16-D3EB-49F4-A8BB-61A37683B1E6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171084-0494-4B3E-B4D7-512C42DBEDA9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Rozwijanie kompetencji </a:t>
          </a:r>
          <a:r>
            <a:rPr lang="pl-PL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kadr.</a:t>
          </a:r>
          <a:endParaRPr lang="pl-PL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8575B5-DBA9-4334-88F0-EF22E1C92593}" type="parTrans" cxnId="{42AC64FC-E7BA-41DB-B564-137B38834EE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832A1D-AD01-4666-B07E-382A178C6E7D}" type="sibTrans" cxnId="{42AC64FC-E7BA-41DB-B564-137B38834EE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96807C-F12D-4CF1-902B-8D5CA9CA3B88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Zapewnienie usługi społecznej w postaci stałego miejsca zamieszkania wraz z interdyscyplinarnym wsparciem zespołu terapeutycznego już na początku drogi wychodzenia z bezdomności.</a:t>
          </a:r>
        </a:p>
      </dgm:t>
    </dgm:pt>
    <dgm:pt modelId="{DDD08391-9155-40EB-B75F-6494A1A3F35D}" type="parTrans" cxnId="{3216606C-D351-4608-B256-04113A6C25ED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897ABDB5-0EEB-4328-883A-1532DB3840FE}" type="sibTrans" cxnId="{3216606C-D351-4608-B256-04113A6C25ED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72D0864-9C0E-4C77-8FF7-9B9F65220F2A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Szkolenia, rozwój kadr, budowanie sieci współpracy, niezbędne wyposażenie, wzmacnianie roli organizacji w dialogu obywatelskim.</a:t>
          </a:r>
        </a:p>
      </dgm:t>
    </dgm:pt>
    <dgm:pt modelId="{2B844E4C-EFC4-46A6-ACCE-9798EC033A8C}" type="parTrans" cxnId="{904975D9-7DEC-4B04-88E1-2A69859127B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02DA42-E53E-48DE-862E-11EA0D52B9B8}" type="sibTrans" cxnId="{904975D9-7DEC-4B04-88E1-2A69859127B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D78EFCA-5F6E-4A73-BB9C-01297B25E45C}" type="pres">
      <dgm:prSet presAssocID="{9B679C4D-954A-4F84-A921-BC91BE5A59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7CDFDC-4092-463B-B2E3-27800FFE2B99}" type="pres">
      <dgm:prSet presAssocID="{6BF473B9-A047-4EDC-B931-3A7E45C96E96}" presName="comp" presStyleCnt="0"/>
      <dgm:spPr/>
    </dgm:pt>
    <dgm:pt modelId="{C07EF81E-DD16-44E8-B74C-418D0D931643}" type="pres">
      <dgm:prSet presAssocID="{6BF473B9-A047-4EDC-B931-3A7E45C96E96}" presName="box" presStyleLbl="node1" presStyleIdx="0" presStyleCnt="3"/>
      <dgm:spPr/>
      <dgm:t>
        <a:bodyPr/>
        <a:lstStyle/>
        <a:p>
          <a:endParaRPr lang="pl-PL"/>
        </a:p>
      </dgm:t>
    </dgm:pt>
    <dgm:pt modelId="{3F007DF5-B63E-4394-9D09-0536300A427C}" type="pres">
      <dgm:prSet presAssocID="{6BF473B9-A047-4EDC-B931-3A7E45C96E9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70E6E4F-705C-4B48-97A5-14407F8A3156}" type="pres">
      <dgm:prSet presAssocID="{6BF473B9-A047-4EDC-B931-3A7E45C96E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C9D4D-9BE8-4D3F-B320-19D685355DD4}" type="pres">
      <dgm:prSet presAssocID="{4002C257-58B2-4DF4-BD82-751175B5D069}" presName="spacer" presStyleCnt="0"/>
      <dgm:spPr/>
    </dgm:pt>
    <dgm:pt modelId="{8C9C792E-A8B7-466F-BDDA-FAA6EA9CB827}" type="pres">
      <dgm:prSet presAssocID="{7842BF6F-3A11-45B4-B503-7C60B0463D67}" presName="comp" presStyleCnt="0"/>
      <dgm:spPr/>
    </dgm:pt>
    <dgm:pt modelId="{7FE94F81-9193-43BA-BF93-C9F9A3B4CFE5}" type="pres">
      <dgm:prSet presAssocID="{7842BF6F-3A11-45B4-B503-7C60B0463D67}" presName="box" presStyleLbl="node1" presStyleIdx="1" presStyleCnt="3" custScaleY="72544"/>
      <dgm:spPr/>
      <dgm:t>
        <a:bodyPr/>
        <a:lstStyle/>
        <a:p>
          <a:endParaRPr lang="pl-PL"/>
        </a:p>
      </dgm:t>
    </dgm:pt>
    <dgm:pt modelId="{F2E1F76C-F842-4EDE-9FE7-E05A1991F4C6}" type="pres">
      <dgm:prSet presAssocID="{7842BF6F-3A11-45B4-B503-7C60B0463D6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B4BBF1E-7BEC-4C00-90AF-DD9A1E1DCFF1}" type="pres">
      <dgm:prSet presAssocID="{7842BF6F-3A11-45B4-B503-7C60B0463D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8B99F1-B83A-4B73-8B97-58164E02EBDF}" type="pres">
      <dgm:prSet presAssocID="{4296AC4C-9A0C-4A1D-BD3E-EA648326FFB0}" presName="spacer" presStyleCnt="0"/>
      <dgm:spPr/>
    </dgm:pt>
    <dgm:pt modelId="{AC88F446-25B7-47A4-BC42-DD96516EFCFF}" type="pres">
      <dgm:prSet presAssocID="{B0CFDFB0-A13F-4793-ACC8-7FBB11F451FA}" presName="comp" presStyleCnt="0"/>
      <dgm:spPr/>
    </dgm:pt>
    <dgm:pt modelId="{BF0BE6DF-FF67-404D-9A96-D4DF2312C042}" type="pres">
      <dgm:prSet presAssocID="{B0CFDFB0-A13F-4793-ACC8-7FBB11F451FA}" presName="box" presStyleLbl="node1" presStyleIdx="2" presStyleCnt="3"/>
      <dgm:spPr/>
      <dgm:t>
        <a:bodyPr/>
        <a:lstStyle/>
        <a:p>
          <a:endParaRPr lang="pl-PL"/>
        </a:p>
      </dgm:t>
    </dgm:pt>
    <dgm:pt modelId="{B4493DCD-17D1-4F1C-9791-B2CA7B30D874}" type="pres">
      <dgm:prSet presAssocID="{B0CFDFB0-A13F-4793-ACC8-7FBB11F451F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A127173-D3AB-4608-9323-8A048D4667AE}" type="pres">
      <dgm:prSet presAssocID="{B0CFDFB0-A13F-4793-ACC8-7FBB11F451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5893DA-6C3E-4B85-9EFC-0965BB84D15E}" type="presOf" srcId="{B0CFDFB0-A13F-4793-ACC8-7FBB11F451FA}" destId="{BF0BE6DF-FF67-404D-9A96-D4DF2312C042}" srcOrd="0" destOrd="0" presId="urn:microsoft.com/office/officeart/2005/8/layout/vList4"/>
    <dgm:cxn modelId="{9DEC8FF1-A34D-4073-8A21-8A7244BDC887}" type="presOf" srcId="{6BF473B9-A047-4EDC-B931-3A7E45C96E96}" destId="{470E6E4F-705C-4B48-97A5-14407F8A3156}" srcOrd="1" destOrd="0" presId="urn:microsoft.com/office/officeart/2005/8/layout/vList4"/>
    <dgm:cxn modelId="{3216606C-D351-4608-B256-04113A6C25ED}" srcId="{7842BF6F-3A11-45B4-B503-7C60B0463D67}" destId="{5896807C-F12D-4CF1-902B-8D5CA9CA3B88}" srcOrd="1" destOrd="0" parTransId="{DDD08391-9155-40EB-B75F-6494A1A3F35D}" sibTransId="{897ABDB5-0EEB-4328-883A-1532DB3840FE}"/>
    <dgm:cxn modelId="{27978B32-127D-437E-A776-18D6E62F1A79}" type="presOf" srcId="{156A0808-A21A-427A-AD54-B91D38A2E066}" destId="{BF0BE6DF-FF67-404D-9A96-D4DF2312C042}" srcOrd="0" destOrd="1" presId="urn:microsoft.com/office/officeart/2005/8/layout/vList4"/>
    <dgm:cxn modelId="{63DE55DF-8D97-46B1-9997-08A28503B996}" type="presOf" srcId="{AE232056-5E40-4AA7-9638-C53BAE316B50}" destId="{470E6E4F-705C-4B48-97A5-14407F8A3156}" srcOrd="1" destOrd="1" presId="urn:microsoft.com/office/officeart/2005/8/layout/vList4"/>
    <dgm:cxn modelId="{61FDDAE0-CA81-47A0-B793-B2D2C134EB82}" srcId="{B0CFDFB0-A13F-4793-ACC8-7FBB11F451FA}" destId="{156A0808-A21A-427A-AD54-B91D38A2E066}" srcOrd="0" destOrd="0" parTransId="{D28D50A8-A8E6-4C5A-98CE-34FF297B966E}" sibTransId="{88F96E21-71F7-4EAF-A17A-D89EB18F5BC6}"/>
    <dgm:cxn modelId="{C69525C6-988C-45C7-AEB5-6733CC229845}" type="presOf" srcId="{ED61DFFA-3801-4248-93D2-A41EE7775D81}" destId="{7FE94F81-9193-43BA-BF93-C9F9A3B4CFE5}" srcOrd="0" destOrd="1" presId="urn:microsoft.com/office/officeart/2005/8/layout/vList4"/>
    <dgm:cxn modelId="{E169ABAC-0344-4D8C-8CA4-96B2308F6067}" type="presOf" srcId="{B0CFDFB0-A13F-4793-ACC8-7FBB11F451FA}" destId="{BA127173-D3AB-4608-9323-8A048D4667AE}" srcOrd="1" destOrd="0" presId="urn:microsoft.com/office/officeart/2005/8/layout/vList4"/>
    <dgm:cxn modelId="{F5762BA7-454A-4660-9662-63067177D170}" type="presOf" srcId="{372D0864-9C0E-4C77-8FF7-9B9F65220F2A}" destId="{BA127173-D3AB-4608-9323-8A048D4667AE}" srcOrd="1" destOrd="3" presId="urn:microsoft.com/office/officeart/2005/8/layout/vList4"/>
    <dgm:cxn modelId="{8BC27476-379F-4628-89F0-B7DAFA002A48}" type="presOf" srcId="{68263897-39E2-4B59-8B72-98EA6EE09D56}" destId="{BA127173-D3AB-4608-9323-8A048D4667AE}" srcOrd="1" destOrd="2" presId="urn:microsoft.com/office/officeart/2005/8/layout/vList4"/>
    <dgm:cxn modelId="{61714087-7B84-4F6A-AB21-3D730D6D33F5}" type="presOf" srcId="{406E65FA-F157-46CA-9777-3F32B3178A05}" destId="{C07EF81E-DD16-44E8-B74C-418D0D931643}" srcOrd="0" destOrd="2" presId="urn:microsoft.com/office/officeart/2005/8/layout/vList4"/>
    <dgm:cxn modelId="{3A53A3A6-3291-4D21-8B7B-E8ADBEA2A9ED}" srcId="{B0CFDFB0-A13F-4793-ACC8-7FBB11F451FA}" destId="{68263897-39E2-4B59-8B72-98EA6EE09D56}" srcOrd="1" destOrd="0" parTransId="{FB7DC3C6-0F93-404B-BEA1-118EE5FB620E}" sibTransId="{372BEB7F-09BA-438C-B604-A46FD753104D}"/>
    <dgm:cxn modelId="{8613882B-C984-47F8-B427-20A94EFE7DBC}" type="presOf" srcId="{372D0864-9C0E-4C77-8FF7-9B9F65220F2A}" destId="{BF0BE6DF-FF67-404D-9A96-D4DF2312C042}" srcOrd="0" destOrd="3" presId="urn:microsoft.com/office/officeart/2005/8/layout/vList4"/>
    <dgm:cxn modelId="{A77A46CE-E26A-40B4-8D13-2A3A5B440DB5}" type="presOf" srcId="{AE232056-5E40-4AA7-9638-C53BAE316B50}" destId="{C07EF81E-DD16-44E8-B74C-418D0D931643}" srcOrd="0" destOrd="1" presId="urn:microsoft.com/office/officeart/2005/8/layout/vList4"/>
    <dgm:cxn modelId="{340F6B66-631E-4BB0-96F2-FD4334D17922}" type="presOf" srcId="{ED61DFFA-3801-4248-93D2-A41EE7775D81}" destId="{4B4BBF1E-7BEC-4C00-90AF-DD9A1E1DCFF1}" srcOrd="1" destOrd="1" presId="urn:microsoft.com/office/officeart/2005/8/layout/vList4"/>
    <dgm:cxn modelId="{D89A1A85-B265-4F0A-9A92-5E95AC920D99}" type="presOf" srcId="{9B679C4D-954A-4F84-A921-BC91BE5A5916}" destId="{4D78EFCA-5F6E-4A73-BB9C-01297B25E45C}" srcOrd="0" destOrd="0" presId="urn:microsoft.com/office/officeart/2005/8/layout/vList4"/>
    <dgm:cxn modelId="{6FF04803-6174-4FB6-9D6F-56152A52A018}" srcId="{7842BF6F-3A11-45B4-B503-7C60B0463D67}" destId="{ED61DFFA-3801-4248-93D2-A41EE7775D81}" srcOrd="0" destOrd="0" parTransId="{482374E2-A658-4E2B-9108-E2A0F2B9EC04}" sibTransId="{F0FE7FF9-16C1-497D-8A89-1BE7A2A6E206}"/>
    <dgm:cxn modelId="{A6089171-EBE9-4864-B9EE-22F4B01901FE}" type="presOf" srcId="{156A0808-A21A-427A-AD54-B91D38A2E066}" destId="{BA127173-D3AB-4608-9323-8A048D4667AE}" srcOrd="1" destOrd="1" presId="urn:microsoft.com/office/officeart/2005/8/layout/vList4"/>
    <dgm:cxn modelId="{42AC64FC-E7BA-41DB-B564-137B38834EE0}" srcId="{6BF473B9-A047-4EDC-B931-3A7E45C96E96}" destId="{04171084-0494-4B3E-B4D7-512C42DBEDA9}" srcOrd="4" destOrd="0" parTransId="{9A8575B5-DBA9-4334-88F0-EF22E1C92593}" sibTransId="{E7832A1D-AD01-4666-B07E-382A178C6E7D}"/>
    <dgm:cxn modelId="{E36815C4-4661-43C2-B524-85C5DC815BE7}" srcId="{6BF473B9-A047-4EDC-B931-3A7E45C96E96}" destId="{AE4493C8-2F3E-4222-A690-9A5544701FFC}" srcOrd="2" destOrd="0" parTransId="{6938B289-E353-4583-BB79-00F6EB40AE9E}" sibTransId="{5C231AAF-DA0C-4050-835F-3AA95386F982}"/>
    <dgm:cxn modelId="{6DD58355-E756-4D58-B5A7-4362069AF82E}" type="presOf" srcId="{68263897-39E2-4B59-8B72-98EA6EE09D56}" destId="{BF0BE6DF-FF67-404D-9A96-D4DF2312C042}" srcOrd="0" destOrd="2" presId="urn:microsoft.com/office/officeart/2005/8/layout/vList4"/>
    <dgm:cxn modelId="{1695E841-FEBE-4030-B856-6ADC057DDFD6}" type="presOf" srcId="{AE4493C8-2F3E-4222-A690-9A5544701FFC}" destId="{470E6E4F-705C-4B48-97A5-14407F8A3156}" srcOrd="1" destOrd="3" presId="urn:microsoft.com/office/officeart/2005/8/layout/vList4"/>
    <dgm:cxn modelId="{9A194641-F8EB-4A16-9349-CA71774E7067}" type="presOf" srcId="{99641C25-F9F5-4BE6-8BBF-1501C738C809}" destId="{C07EF81E-DD16-44E8-B74C-418D0D931643}" srcOrd="0" destOrd="4" presId="urn:microsoft.com/office/officeart/2005/8/layout/vList4"/>
    <dgm:cxn modelId="{514DAC3B-4FBE-4AF4-85FE-D9C1426871D1}" type="presOf" srcId="{04171084-0494-4B3E-B4D7-512C42DBEDA9}" destId="{C07EF81E-DD16-44E8-B74C-418D0D931643}" srcOrd="0" destOrd="5" presId="urn:microsoft.com/office/officeart/2005/8/layout/vList4"/>
    <dgm:cxn modelId="{8347CD09-4AB6-4A88-A740-5E993FC21823}" type="presOf" srcId="{AE4493C8-2F3E-4222-A690-9A5544701FFC}" destId="{C07EF81E-DD16-44E8-B74C-418D0D931643}" srcOrd="0" destOrd="3" presId="urn:microsoft.com/office/officeart/2005/8/layout/vList4"/>
    <dgm:cxn modelId="{A5181737-F515-4444-B38B-5D3D8DB2BED1}" srcId="{9B679C4D-954A-4F84-A921-BC91BE5A5916}" destId="{B0CFDFB0-A13F-4793-ACC8-7FBB11F451FA}" srcOrd="2" destOrd="0" parTransId="{676853F5-60F3-46EB-A1B8-2863697F901B}" sibTransId="{CA403F39-507C-4DA4-B52C-B0D84F8D3CDB}"/>
    <dgm:cxn modelId="{0CF420F6-4D69-4045-BDF4-00D98C786D50}" srcId="{6BF473B9-A047-4EDC-B931-3A7E45C96E96}" destId="{406E65FA-F157-46CA-9777-3F32B3178A05}" srcOrd="1" destOrd="0" parTransId="{4A9C42F8-8D0C-4E80-A974-0C16E121FB9D}" sibTransId="{C02E8D26-7B1A-4889-B8FC-98987C4A4EF4}"/>
    <dgm:cxn modelId="{9F74EC05-09F4-40B3-ACB8-D2649805D05B}" type="presOf" srcId="{04171084-0494-4B3E-B4D7-512C42DBEDA9}" destId="{470E6E4F-705C-4B48-97A5-14407F8A3156}" srcOrd="1" destOrd="5" presId="urn:microsoft.com/office/officeart/2005/8/layout/vList4"/>
    <dgm:cxn modelId="{5970E986-1B24-4A95-ABB9-1DE0CF2676F6}" type="presOf" srcId="{5896807C-F12D-4CF1-902B-8D5CA9CA3B88}" destId="{7FE94F81-9193-43BA-BF93-C9F9A3B4CFE5}" srcOrd="0" destOrd="2" presId="urn:microsoft.com/office/officeart/2005/8/layout/vList4"/>
    <dgm:cxn modelId="{C42475E3-BB44-4220-87E6-9EFEABB4226C}" type="presOf" srcId="{5896807C-F12D-4CF1-902B-8D5CA9CA3B88}" destId="{4B4BBF1E-7BEC-4C00-90AF-DD9A1E1DCFF1}" srcOrd="1" destOrd="2" presId="urn:microsoft.com/office/officeart/2005/8/layout/vList4"/>
    <dgm:cxn modelId="{A77136F1-FF27-4683-BE03-62350C1E692C}" type="presOf" srcId="{7842BF6F-3A11-45B4-B503-7C60B0463D67}" destId="{4B4BBF1E-7BEC-4C00-90AF-DD9A1E1DCFF1}" srcOrd="1" destOrd="0" presId="urn:microsoft.com/office/officeart/2005/8/layout/vList4"/>
    <dgm:cxn modelId="{0C8D1353-E5D1-4FC1-86B7-C8D9B624BC84}" srcId="{6BF473B9-A047-4EDC-B931-3A7E45C96E96}" destId="{AE232056-5E40-4AA7-9638-C53BAE316B50}" srcOrd="0" destOrd="0" parTransId="{551F58E8-CBA7-4DA5-B13C-A6804039E59F}" sibTransId="{FF1D943C-523E-480E-9D9A-932A2A01EA11}"/>
    <dgm:cxn modelId="{D1A74DB2-0045-4B4C-9825-DABCF6F4A17B}" type="presOf" srcId="{99641C25-F9F5-4BE6-8BBF-1501C738C809}" destId="{470E6E4F-705C-4B48-97A5-14407F8A3156}" srcOrd="1" destOrd="4" presId="urn:microsoft.com/office/officeart/2005/8/layout/vList4"/>
    <dgm:cxn modelId="{6D9128EC-C4D1-4034-AAE4-025DC191B13D}" srcId="{9B679C4D-954A-4F84-A921-BC91BE5A5916}" destId="{6BF473B9-A047-4EDC-B931-3A7E45C96E96}" srcOrd="0" destOrd="0" parTransId="{B733BC83-E6C4-426F-8EE4-4CFB723DE48D}" sibTransId="{4002C257-58B2-4DF4-BD82-751175B5D069}"/>
    <dgm:cxn modelId="{904975D9-7DEC-4B04-88E1-2A69859127B0}" srcId="{B0CFDFB0-A13F-4793-ACC8-7FBB11F451FA}" destId="{372D0864-9C0E-4C77-8FF7-9B9F65220F2A}" srcOrd="2" destOrd="0" parTransId="{2B844E4C-EFC4-46A6-ACCE-9798EC033A8C}" sibTransId="{1802DA42-E53E-48DE-862E-11EA0D52B9B8}"/>
    <dgm:cxn modelId="{AA44453C-A46A-4A78-898E-FDD8B9A555EB}" type="presOf" srcId="{6BF473B9-A047-4EDC-B931-3A7E45C96E96}" destId="{C07EF81E-DD16-44E8-B74C-418D0D931643}" srcOrd="0" destOrd="0" presId="urn:microsoft.com/office/officeart/2005/8/layout/vList4"/>
    <dgm:cxn modelId="{771FFA16-D3EB-49F4-A8BB-61A37683B1E6}" srcId="{6BF473B9-A047-4EDC-B931-3A7E45C96E96}" destId="{99641C25-F9F5-4BE6-8BBF-1501C738C809}" srcOrd="3" destOrd="0" parTransId="{02A8398F-EB1B-4C49-B0C4-260A6431032B}" sibTransId="{E9DB6583-8E94-4072-A3DB-BA7AB28D257F}"/>
    <dgm:cxn modelId="{A1DD1BF7-BB31-4441-8E02-F285A7F44A64}" srcId="{9B679C4D-954A-4F84-A921-BC91BE5A5916}" destId="{7842BF6F-3A11-45B4-B503-7C60B0463D67}" srcOrd="1" destOrd="0" parTransId="{9CAE5D72-FBBE-46C1-8650-D69F7CB214A6}" sibTransId="{4296AC4C-9A0C-4A1D-BD3E-EA648326FFB0}"/>
    <dgm:cxn modelId="{747012BF-22B9-4513-8467-3D7DB3F5B9C2}" type="presOf" srcId="{7842BF6F-3A11-45B4-B503-7C60B0463D67}" destId="{7FE94F81-9193-43BA-BF93-C9F9A3B4CFE5}" srcOrd="0" destOrd="0" presId="urn:microsoft.com/office/officeart/2005/8/layout/vList4"/>
    <dgm:cxn modelId="{78894ABF-5366-4134-ABA5-7EC88877D372}" type="presOf" srcId="{406E65FA-F157-46CA-9777-3F32B3178A05}" destId="{470E6E4F-705C-4B48-97A5-14407F8A3156}" srcOrd="1" destOrd="2" presId="urn:microsoft.com/office/officeart/2005/8/layout/vList4"/>
    <dgm:cxn modelId="{13B44ECF-7927-4022-B925-AB905E0CD99C}" type="presParOf" srcId="{4D78EFCA-5F6E-4A73-BB9C-01297B25E45C}" destId="{707CDFDC-4092-463B-B2E3-27800FFE2B99}" srcOrd="0" destOrd="0" presId="urn:microsoft.com/office/officeart/2005/8/layout/vList4"/>
    <dgm:cxn modelId="{66497DC0-0DED-4216-B325-652046788A7C}" type="presParOf" srcId="{707CDFDC-4092-463B-B2E3-27800FFE2B99}" destId="{C07EF81E-DD16-44E8-B74C-418D0D931643}" srcOrd="0" destOrd="0" presId="urn:microsoft.com/office/officeart/2005/8/layout/vList4"/>
    <dgm:cxn modelId="{0094EAD7-2AF8-435A-95FB-4FDF0A3D9BB8}" type="presParOf" srcId="{707CDFDC-4092-463B-B2E3-27800FFE2B99}" destId="{3F007DF5-B63E-4394-9D09-0536300A427C}" srcOrd="1" destOrd="0" presId="urn:microsoft.com/office/officeart/2005/8/layout/vList4"/>
    <dgm:cxn modelId="{637DA3B6-9AFF-44B4-86A2-CC88C3AF8206}" type="presParOf" srcId="{707CDFDC-4092-463B-B2E3-27800FFE2B99}" destId="{470E6E4F-705C-4B48-97A5-14407F8A3156}" srcOrd="2" destOrd="0" presId="urn:microsoft.com/office/officeart/2005/8/layout/vList4"/>
    <dgm:cxn modelId="{37562834-4357-4EFE-85F6-02CBE264DA1C}" type="presParOf" srcId="{4D78EFCA-5F6E-4A73-BB9C-01297B25E45C}" destId="{89AC9D4D-9BE8-4D3F-B320-19D685355DD4}" srcOrd="1" destOrd="0" presId="urn:microsoft.com/office/officeart/2005/8/layout/vList4"/>
    <dgm:cxn modelId="{273EAEBE-7EFA-405E-B7A8-ADFF7AD7F816}" type="presParOf" srcId="{4D78EFCA-5F6E-4A73-BB9C-01297B25E45C}" destId="{8C9C792E-A8B7-466F-BDDA-FAA6EA9CB827}" srcOrd="2" destOrd="0" presId="urn:microsoft.com/office/officeart/2005/8/layout/vList4"/>
    <dgm:cxn modelId="{0A8185C9-9652-4F10-BACC-E1319FCE16BF}" type="presParOf" srcId="{8C9C792E-A8B7-466F-BDDA-FAA6EA9CB827}" destId="{7FE94F81-9193-43BA-BF93-C9F9A3B4CFE5}" srcOrd="0" destOrd="0" presId="urn:microsoft.com/office/officeart/2005/8/layout/vList4"/>
    <dgm:cxn modelId="{36FA3442-EFC9-4B8E-BDB2-5C23E0B2EC50}" type="presParOf" srcId="{8C9C792E-A8B7-466F-BDDA-FAA6EA9CB827}" destId="{F2E1F76C-F842-4EDE-9FE7-E05A1991F4C6}" srcOrd="1" destOrd="0" presId="urn:microsoft.com/office/officeart/2005/8/layout/vList4"/>
    <dgm:cxn modelId="{7CB9C69A-FECD-4F4A-BF45-BFCC67E2932C}" type="presParOf" srcId="{8C9C792E-A8B7-466F-BDDA-FAA6EA9CB827}" destId="{4B4BBF1E-7BEC-4C00-90AF-DD9A1E1DCFF1}" srcOrd="2" destOrd="0" presId="urn:microsoft.com/office/officeart/2005/8/layout/vList4"/>
    <dgm:cxn modelId="{5898797D-8EEE-4A89-B294-E27442AA0E82}" type="presParOf" srcId="{4D78EFCA-5F6E-4A73-BB9C-01297B25E45C}" destId="{878B99F1-B83A-4B73-8B97-58164E02EBDF}" srcOrd="3" destOrd="0" presId="urn:microsoft.com/office/officeart/2005/8/layout/vList4"/>
    <dgm:cxn modelId="{1A83E0E2-F867-4FF0-BE2F-8762F2E7A9EB}" type="presParOf" srcId="{4D78EFCA-5F6E-4A73-BB9C-01297B25E45C}" destId="{AC88F446-25B7-47A4-BC42-DD96516EFCFF}" srcOrd="4" destOrd="0" presId="urn:microsoft.com/office/officeart/2005/8/layout/vList4"/>
    <dgm:cxn modelId="{21C1DF83-0045-42B4-878F-0E6BBDDB3ACE}" type="presParOf" srcId="{AC88F446-25B7-47A4-BC42-DD96516EFCFF}" destId="{BF0BE6DF-FF67-404D-9A96-D4DF2312C042}" srcOrd="0" destOrd="0" presId="urn:microsoft.com/office/officeart/2005/8/layout/vList4"/>
    <dgm:cxn modelId="{5BC3C3A3-F7B3-499D-91F5-795D553CF67A}" type="presParOf" srcId="{AC88F446-25B7-47A4-BC42-DD96516EFCFF}" destId="{B4493DCD-17D1-4F1C-9791-B2CA7B30D874}" srcOrd="1" destOrd="0" presId="urn:microsoft.com/office/officeart/2005/8/layout/vList4"/>
    <dgm:cxn modelId="{906C2B48-7840-4C40-A5FE-7307C083FDD0}" type="presParOf" srcId="{AC88F446-25B7-47A4-BC42-DD96516EFCFF}" destId="{BA127173-D3AB-4608-9323-8A048D4667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D0DB8-D5F0-472D-A147-79909262906D}" type="doc">
      <dgm:prSet loTypeId="urn:microsoft.com/office/officeart/2005/8/layout/vList3" loCatId="picture" qsTypeId="urn:microsoft.com/office/officeart/2005/8/quickstyle/simple3" qsCatId="simple" csTypeId="urn:microsoft.com/office/officeart/2005/8/colors/colorful5" csCatId="colorful" phldr="1"/>
      <dgm:spPr/>
    </dgm:pt>
    <dgm:pt modelId="{03693409-BFF1-45F1-B10B-04809BBC48F6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DEFEDE"/>
        </a:solidFill>
        <a:ln w="38100"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Metoda mająca na celu zakończenie bezdomności</a:t>
          </a:r>
        </a:p>
      </dgm:t>
    </dgm:pt>
    <dgm:pt modelId="{ED2C614C-C958-47E2-9A81-35CE687B8CC7}" type="parTrans" cxnId="{DC9B9D53-A94F-4268-B659-66C8FA1737B0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16F624A0-1445-4718-B584-3EDC3F77FA3E}" type="sibTrans" cxnId="{DC9B9D53-A94F-4268-B659-66C8FA1737B0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23E45E2B-7D22-4F5E-B928-A36177A25640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mierzące się z zaburzeniami psychicznymi i/lub uzależnieniami</a:t>
          </a:r>
        </a:p>
      </dgm:t>
    </dgm:pt>
    <dgm:pt modelId="{86025CB8-C5F3-4AAE-8F1B-1AD56DF280AD}" type="parTrans" cxnId="{A0561332-013C-476F-9464-645111DBA44A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FAF8D166-EAFA-4220-B276-4D7166C2BC71}" type="sibTrans" cxnId="{A0561332-013C-476F-9464-645111DBA44A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0E6FBDA1-6465-4F4E-A35A-504FE8EF6DF1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BEEF9"/>
        </a:solidFill>
        <a:ln/>
      </dgm:spPr>
      <dgm:t>
        <a:bodyPr/>
        <a:lstStyle/>
        <a:p>
          <a:pPr>
            <a:lnSpc>
              <a:spcPct val="150000"/>
            </a:lnSpc>
          </a:pPr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długotrwale bezdomne</a:t>
          </a:r>
        </a:p>
      </dgm:t>
    </dgm:pt>
    <dgm:pt modelId="{58F1D837-B940-40DA-AC10-1D64F7B0DD69}" type="sibTrans" cxnId="{4F414389-5502-416F-941E-EFE9033AF96D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74352FDC-13F6-4CC0-B669-2DCA6BFDB2B0}" type="parTrans" cxnId="{4F414389-5502-416F-941E-EFE9033AF96D}">
      <dgm:prSet/>
      <dgm:spPr/>
      <dgm:t>
        <a:bodyPr/>
        <a:lstStyle/>
        <a:p>
          <a:pPr>
            <a:lnSpc>
              <a:spcPct val="150000"/>
            </a:lnSpc>
          </a:pPr>
          <a:endParaRPr lang="pl-PL" sz="2000"/>
        </a:p>
      </dgm:t>
    </dgm:pt>
    <dgm:pt modelId="{A3212A7B-135E-4E5D-8356-7FA6E091E4FF}" type="pres">
      <dgm:prSet presAssocID="{1F7D0DB8-D5F0-472D-A147-79909262906D}" presName="linearFlow" presStyleCnt="0">
        <dgm:presLayoutVars>
          <dgm:dir/>
          <dgm:resizeHandles val="exact"/>
        </dgm:presLayoutVars>
      </dgm:prSet>
      <dgm:spPr/>
    </dgm:pt>
    <dgm:pt modelId="{21D192DC-0FEC-4398-ACC6-5987CD01B41E}" type="pres">
      <dgm:prSet presAssocID="{03693409-BFF1-45F1-B10B-04809BBC48F6}" presName="composite" presStyleCnt="0"/>
      <dgm:spPr/>
    </dgm:pt>
    <dgm:pt modelId="{C646555D-7659-4BA8-86EB-EEAEB7AF8329}" type="pres">
      <dgm:prSet presAssocID="{03693409-BFF1-45F1-B10B-04809BBC48F6}" presName="imgShp" presStyleLbl="fgImgPlace1" presStyleIdx="0" presStyleCnt="3" custLinFactNeighborX="-49839" custLinFactNeighborY="-76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miot"/>
        </a:ext>
      </dgm:extLst>
    </dgm:pt>
    <dgm:pt modelId="{6DDC0FF3-167E-401F-9492-D1DCD6612447}" type="pres">
      <dgm:prSet presAssocID="{03693409-BFF1-45F1-B10B-04809BBC48F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B4BF10-8BDF-46FC-BBAB-38287AA112B6}" type="pres">
      <dgm:prSet presAssocID="{16F624A0-1445-4718-B584-3EDC3F77FA3E}" presName="spacing" presStyleCnt="0"/>
      <dgm:spPr/>
    </dgm:pt>
    <dgm:pt modelId="{8BEAE799-3856-44F5-9AA2-7E6C596A9F3A}" type="pres">
      <dgm:prSet presAssocID="{0E6FBDA1-6465-4F4E-A35A-504FE8EF6DF1}" presName="composite" presStyleCnt="0"/>
      <dgm:spPr/>
    </dgm:pt>
    <dgm:pt modelId="{39C823BD-847A-4AA4-B240-82B00777F466}" type="pres">
      <dgm:prSet presAssocID="{0E6FBDA1-6465-4F4E-A35A-504FE8EF6DF1}" presName="imgShp" presStyleLbl="fgImgPlace1" presStyleIdx="1" presStyleCnt="3" custLinFactNeighborX="-49203" custLinFactNeighborY="-3736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epsydra"/>
        </a:ext>
      </dgm:extLst>
    </dgm:pt>
    <dgm:pt modelId="{417A3917-AAE0-479D-9EBC-3D36E2B07E82}" type="pres">
      <dgm:prSet presAssocID="{0E6FBDA1-6465-4F4E-A35A-504FE8EF6DF1}" presName="txShp" presStyleLbl="node1" presStyleIdx="1" presStyleCnt="3" custLinFactNeighborX="-1102" custLinFactNeighborY="40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8023FD-016F-4B4B-841E-3CB1E8555319}" type="pres">
      <dgm:prSet presAssocID="{58F1D837-B940-40DA-AC10-1D64F7B0DD69}" presName="spacing" presStyleCnt="0"/>
      <dgm:spPr/>
    </dgm:pt>
    <dgm:pt modelId="{73CBCF63-0E8D-4D3A-A3B9-0129AE67C993}" type="pres">
      <dgm:prSet presAssocID="{23E45E2B-7D22-4F5E-B928-A36177A25640}" presName="composite" presStyleCnt="0"/>
      <dgm:spPr/>
    </dgm:pt>
    <dgm:pt modelId="{4390B921-6AA2-4F3C-A178-0162ACF6657F}" type="pres">
      <dgm:prSet presAssocID="{23E45E2B-7D22-4F5E-B928-A36177A25640}" presName="imgShp" presStyleLbl="fgImgPlace1" presStyleIdx="2" presStyleCnt="3" custLinFactNeighborX="-43843" custLinFactNeighborY="-977"/>
      <dgm:spPr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ózg w głowie"/>
        </a:ext>
      </dgm:extLst>
    </dgm:pt>
    <dgm:pt modelId="{02701B15-863A-45C3-96BD-16036A59E0C4}" type="pres">
      <dgm:prSet presAssocID="{23E45E2B-7D22-4F5E-B928-A36177A2564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58CFC37-35FF-467D-810D-1F7810D84DD3}" type="presOf" srcId="{03693409-BFF1-45F1-B10B-04809BBC48F6}" destId="{6DDC0FF3-167E-401F-9492-D1DCD6612447}" srcOrd="0" destOrd="0" presId="urn:microsoft.com/office/officeart/2005/8/layout/vList3"/>
    <dgm:cxn modelId="{DC9B9D53-A94F-4268-B659-66C8FA1737B0}" srcId="{1F7D0DB8-D5F0-472D-A147-79909262906D}" destId="{03693409-BFF1-45F1-B10B-04809BBC48F6}" srcOrd="0" destOrd="0" parTransId="{ED2C614C-C958-47E2-9A81-35CE687B8CC7}" sibTransId="{16F624A0-1445-4718-B584-3EDC3F77FA3E}"/>
    <dgm:cxn modelId="{94A10DE4-F7CF-47B8-BFD3-3AE5BC39EE76}" type="presOf" srcId="{1F7D0DB8-D5F0-472D-A147-79909262906D}" destId="{A3212A7B-135E-4E5D-8356-7FA6E091E4FF}" srcOrd="0" destOrd="0" presId="urn:microsoft.com/office/officeart/2005/8/layout/vList3"/>
    <dgm:cxn modelId="{EB056ED3-0C22-4245-A946-8946C353D497}" type="presOf" srcId="{23E45E2B-7D22-4F5E-B928-A36177A25640}" destId="{02701B15-863A-45C3-96BD-16036A59E0C4}" srcOrd="0" destOrd="0" presId="urn:microsoft.com/office/officeart/2005/8/layout/vList3"/>
    <dgm:cxn modelId="{4F414389-5502-416F-941E-EFE9033AF96D}" srcId="{1F7D0DB8-D5F0-472D-A147-79909262906D}" destId="{0E6FBDA1-6465-4F4E-A35A-504FE8EF6DF1}" srcOrd="1" destOrd="0" parTransId="{74352FDC-13F6-4CC0-B669-2DCA6BFDB2B0}" sibTransId="{58F1D837-B940-40DA-AC10-1D64F7B0DD69}"/>
    <dgm:cxn modelId="{93A1E1F4-2D75-4DE1-8C40-E7CC777FC26B}" type="presOf" srcId="{0E6FBDA1-6465-4F4E-A35A-504FE8EF6DF1}" destId="{417A3917-AAE0-479D-9EBC-3D36E2B07E82}" srcOrd="0" destOrd="0" presId="urn:microsoft.com/office/officeart/2005/8/layout/vList3"/>
    <dgm:cxn modelId="{A0561332-013C-476F-9464-645111DBA44A}" srcId="{1F7D0DB8-D5F0-472D-A147-79909262906D}" destId="{23E45E2B-7D22-4F5E-B928-A36177A25640}" srcOrd="2" destOrd="0" parTransId="{86025CB8-C5F3-4AAE-8F1B-1AD56DF280AD}" sibTransId="{FAF8D166-EAFA-4220-B276-4D7166C2BC71}"/>
    <dgm:cxn modelId="{0FDEB14C-743F-4903-B626-FCA39DD88CB7}" type="presParOf" srcId="{A3212A7B-135E-4E5D-8356-7FA6E091E4FF}" destId="{21D192DC-0FEC-4398-ACC6-5987CD01B41E}" srcOrd="0" destOrd="0" presId="urn:microsoft.com/office/officeart/2005/8/layout/vList3"/>
    <dgm:cxn modelId="{ADF5CE9B-81F9-4490-9453-DFC651029BA7}" type="presParOf" srcId="{21D192DC-0FEC-4398-ACC6-5987CD01B41E}" destId="{C646555D-7659-4BA8-86EB-EEAEB7AF8329}" srcOrd="0" destOrd="0" presId="urn:microsoft.com/office/officeart/2005/8/layout/vList3"/>
    <dgm:cxn modelId="{33E28EFA-DC45-47FD-927A-8FFA1F24F4D6}" type="presParOf" srcId="{21D192DC-0FEC-4398-ACC6-5987CD01B41E}" destId="{6DDC0FF3-167E-401F-9492-D1DCD6612447}" srcOrd="1" destOrd="0" presId="urn:microsoft.com/office/officeart/2005/8/layout/vList3"/>
    <dgm:cxn modelId="{1DFC55F6-35B6-4315-9169-7CEA57D1D0C4}" type="presParOf" srcId="{A3212A7B-135E-4E5D-8356-7FA6E091E4FF}" destId="{95B4BF10-8BDF-46FC-BBAB-38287AA112B6}" srcOrd="1" destOrd="0" presId="urn:microsoft.com/office/officeart/2005/8/layout/vList3"/>
    <dgm:cxn modelId="{9101D3F5-445D-48BC-8B1E-BB0E2A84C8C3}" type="presParOf" srcId="{A3212A7B-135E-4E5D-8356-7FA6E091E4FF}" destId="{8BEAE799-3856-44F5-9AA2-7E6C596A9F3A}" srcOrd="2" destOrd="0" presId="urn:microsoft.com/office/officeart/2005/8/layout/vList3"/>
    <dgm:cxn modelId="{3502D0B4-8B75-41FC-9BD8-765F3B4E401D}" type="presParOf" srcId="{8BEAE799-3856-44F5-9AA2-7E6C596A9F3A}" destId="{39C823BD-847A-4AA4-B240-82B00777F466}" srcOrd="0" destOrd="0" presId="urn:microsoft.com/office/officeart/2005/8/layout/vList3"/>
    <dgm:cxn modelId="{E73F39B9-418E-44D4-A503-71DD8C9072EF}" type="presParOf" srcId="{8BEAE799-3856-44F5-9AA2-7E6C596A9F3A}" destId="{417A3917-AAE0-479D-9EBC-3D36E2B07E82}" srcOrd="1" destOrd="0" presId="urn:microsoft.com/office/officeart/2005/8/layout/vList3"/>
    <dgm:cxn modelId="{31C9AEEE-3208-47D1-AE50-6876FFA0FEFB}" type="presParOf" srcId="{A3212A7B-135E-4E5D-8356-7FA6E091E4FF}" destId="{3C8023FD-016F-4B4B-841E-3CB1E8555319}" srcOrd="3" destOrd="0" presId="urn:microsoft.com/office/officeart/2005/8/layout/vList3"/>
    <dgm:cxn modelId="{E9BF2A93-20CE-419C-9C56-4A0D2368FA4B}" type="presParOf" srcId="{A3212A7B-135E-4E5D-8356-7FA6E091E4FF}" destId="{73CBCF63-0E8D-4D3A-A3B9-0129AE67C993}" srcOrd="4" destOrd="0" presId="urn:microsoft.com/office/officeart/2005/8/layout/vList3"/>
    <dgm:cxn modelId="{74630806-D568-4D40-A0D5-BAAFF059C55A}" type="presParOf" srcId="{73CBCF63-0E8D-4D3A-A3B9-0129AE67C993}" destId="{4390B921-6AA2-4F3C-A178-0162ACF6657F}" srcOrd="0" destOrd="0" presId="urn:microsoft.com/office/officeart/2005/8/layout/vList3"/>
    <dgm:cxn modelId="{48E4A4AD-C7E2-4E97-A440-69B71A4AED63}" type="presParOf" srcId="{73CBCF63-0E8D-4D3A-A3B9-0129AE67C993}" destId="{02701B15-863A-45C3-96BD-16036A59E0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56B45-C89E-4861-8C49-8F364AB5351F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08EB226-2AA6-4B6D-BB23-9A5F5F96F529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Bezdomność uliczna</a:t>
          </a:r>
        </a:p>
      </dgm:t>
    </dgm:pt>
    <dgm:pt modelId="{443E6E4C-A0BE-462B-A6EA-3A31470D093C}" type="parTrans" cxnId="{F1ED96B0-9BCD-4A2B-8087-99263D30C140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87222-2C26-41A0-9AE4-C23315278A6A}" type="sibTrans" cxnId="{F1ED96B0-9BCD-4A2B-8087-99263D30C140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9B91EB-0FAB-4067-92DC-EDF395776727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Schroniska, Noclegownie</a:t>
          </a:r>
        </a:p>
      </dgm:t>
    </dgm:pt>
    <dgm:pt modelId="{BDC79A1C-6B21-470C-ABB1-800916D3904D}" type="parTrans" cxnId="{9ACFA90E-EEA5-4762-9288-6138CC9BF5F7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C11952-F9B6-4C29-A157-55F90CFB9C35}" type="sibTrans" cxnId="{9ACFA90E-EEA5-4762-9288-6138CC9BF5F7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B58352-77D8-4862-9900-88C536531D85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Mieszkania tymczasowe</a:t>
          </a:r>
        </a:p>
      </dgm:t>
    </dgm:pt>
    <dgm:pt modelId="{A3ED19BA-EA6A-4517-A48C-D048CD7D7803}" type="parTrans" cxnId="{7F0E4F4F-5ACF-4ACB-A1F5-DB22BC1E8753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90CA40-1814-4861-A482-5A4DAD3E0924}" type="sibTrans" cxnId="{7F0E4F4F-5ACF-4ACB-A1F5-DB22BC1E8753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EDBF1C-D06A-49FB-AB5C-52CD2A1B5A4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Stałe zamieszkanie</a:t>
          </a:r>
        </a:p>
      </dgm:t>
    </dgm:pt>
    <dgm:pt modelId="{609D47E1-51E3-45EF-A168-110E9C6B0F6A}" type="parTrans" cxnId="{8D34277C-7F9D-4339-9890-B86F42101B42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49A504-A248-4DE7-A8A6-654043C9B03F}" type="sibTrans" cxnId="{8D34277C-7F9D-4339-9890-B86F42101B42}">
      <dgm:prSet/>
      <dgm:spPr/>
      <dgm:t>
        <a:bodyPr/>
        <a:lstStyle/>
        <a:p>
          <a:pPr>
            <a:lnSpc>
              <a:spcPct val="100000"/>
            </a:lnSpc>
          </a:pPr>
          <a:endParaRPr lang="pl-PL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0A8171-AA7E-4BA6-B0D6-AC07CDA5CFCE}" type="pres">
      <dgm:prSet presAssocID="{1CC56B45-C89E-4861-8C49-8F364AB535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D52191B-9B8A-4F3E-A522-848194B74A86}" type="pres">
      <dgm:prSet presAssocID="{608EB226-2AA6-4B6D-BB23-9A5F5F96F529}" presName="composite" presStyleCnt="0"/>
      <dgm:spPr/>
    </dgm:pt>
    <dgm:pt modelId="{3FF1793F-998B-48E0-A232-36D16F0137A9}" type="pres">
      <dgm:prSet presAssocID="{608EB226-2AA6-4B6D-BB23-9A5F5F96F529}" presName="LShape" presStyleLbl="alignNode1" presStyleIdx="0" presStyleCnt="7"/>
      <dgm:spPr>
        <a:solidFill>
          <a:srgbClr val="00699E"/>
        </a:solidFill>
      </dgm:spPr>
    </dgm:pt>
    <dgm:pt modelId="{A6B47D3F-93F6-448D-8444-0F3EEC3B9C6A}" type="pres">
      <dgm:prSet presAssocID="{608EB226-2AA6-4B6D-BB23-9A5F5F96F52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B23D5A-A94C-4CDD-BE37-7C49E5C86C7C}" type="pres">
      <dgm:prSet presAssocID="{608EB226-2AA6-4B6D-BB23-9A5F5F96F529}" presName="Triangle" presStyleLbl="alignNode1" presStyleIdx="1" presStyleCnt="7"/>
      <dgm:spPr/>
    </dgm:pt>
    <dgm:pt modelId="{B9226898-5298-4287-B615-F56CFE115940}" type="pres">
      <dgm:prSet presAssocID="{96187222-2C26-41A0-9AE4-C23315278A6A}" presName="sibTrans" presStyleCnt="0"/>
      <dgm:spPr/>
    </dgm:pt>
    <dgm:pt modelId="{4A4F5FC2-4A3A-4DC1-A255-5D5DDA4D242B}" type="pres">
      <dgm:prSet presAssocID="{96187222-2C26-41A0-9AE4-C23315278A6A}" presName="space" presStyleCnt="0"/>
      <dgm:spPr/>
    </dgm:pt>
    <dgm:pt modelId="{CD1FDB46-D822-4352-9F8A-3893F518E4F9}" type="pres">
      <dgm:prSet presAssocID="{5F9B91EB-0FAB-4067-92DC-EDF395776727}" presName="composite" presStyleCnt="0"/>
      <dgm:spPr/>
    </dgm:pt>
    <dgm:pt modelId="{7253F9A5-915F-48DE-9D80-78870114E8EA}" type="pres">
      <dgm:prSet presAssocID="{5F9B91EB-0FAB-4067-92DC-EDF395776727}" presName="LShape" presStyleLbl="alignNode1" presStyleIdx="2" presStyleCnt="7"/>
      <dgm:spPr>
        <a:solidFill>
          <a:schemeClr val="accent2"/>
        </a:solidFill>
      </dgm:spPr>
    </dgm:pt>
    <dgm:pt modelId="{A90A7BA1-448A-44FF-934E-8C54B61CB4FA}" type="pres">
      <dgm:prSet presAssocID="{5F9B91EB-0FAB-4067-92DC-EDF39577672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EC1D76-C687-4995-9C1C-2F7CDC4970FF}" type="pres">
      <dgm:prSet presAssocID="{5F9B91EB-0FAB-4067-92DC-EDF395776727}" presName="Triangle" presStyleLbl="alignNode1" presStyleIdx="3" presStyleCnt="7"/>
      <dgm:spPr/>
    </dgm:pt>
    <dgm:pt modelId="{3CF7D20A-3FE9-4F14-AA2F-45186A8CA214}" type="pres">
      <dgm:prSet presAssocID="{C5C11952-F9B6-4C29-A157-55F90CFB9C35}" presName="sibTrans" presStyleCnt="0"/>
      <dgm:spPr/>
    </dgm:pt>
    <dgm:pt modelId="{68276B8F-2F79-4FA8-9E25-00D1D0994956}" type="pres">
      <dgm:prSet presAssocID="{C5C11952-F9B6-4C29-A157-55F90CFB9C35}" presName="space" presStyleCnt="0"/>
      <dgm:spPr/>
    </dgm:pt>
    <dgm:pt modelId="{61D2E0E0-E430-4341-9521-088130A30865}" type="pres">
      <dgm:prSet presAssocID="{3FB58352-77D8-4862-9900-88C536531D85}" presName="composite" presStyleCnt="0"/>
      <dgm:spPr/>
    </dgm:pt>
    <dgm:pt modelId="{E3EF2851-C865-44BA-A247-2904BE7B974C}" type="pres">
      <dgm:prSet presAssocID="{3FB58352-77D8-4862-9900-88C536531D85}" presName="LShape" presStyleLbl="alignNode1" presStyleIdx="4" presStyleCnt="7"/>
      <dgm:spPr>
        <a:solidFill>
          <a:srgbClr val="CBEEF9"/>
        </a:solidFill>
      </dgm:spPr>
    </dgm:pt>
    <dgm:pt modelId="{1A0003E2-1EBA-400C-A33E-E5EDD2B19B89}" type="pres">
      <dgm:prSet presAssocID="{3FB58352-77D8-4862-9900-88C536531D8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5EE7AC-0E21-4F5C-8462-14BEC3A50375}" type="pres">
      <dgm:prSet presAssocID="{3FB58352-77D8-4862-9900-88C536531D85}" presName="Triangle" presStyleLbl="alignNode1" presStyleIdx="5" presStyleCnt="7"/>
      <dgm:spPr/>
    </dgm:pt>
    <dgm:pt modelId="{19EA34D5-506E-44DB-8BB5-7E016566ADE5}" type="pres">
      <dgm:prSet presAssocID="{6D90CA40-1814-4861-A482-5A4DAD3E0924}" presName="sibTrans" presStyleCnt="0"/>
      <dgm:spPr/>
    </dgm:pt>
    <dgm:pt modelId="{71804752-4E9E-490A-B805-9D55E3633B5D}" type="pres">
      <dgm:prSet presAssocID="{6D90CA40-1814-4861-A482-5A4DAD3E0924}" presName="space" presStyleCnt="0"/>
      <dgm:spPr/>
    </dgm:pt>
    <dgm:pt modelId="{0471ED41-4C2F-4973-83B6-AE3CB7C7D69F}" type="pres">
      <dgm:prSet presAssocID="{AFEDBF1C-D06A-49FB-AB5C-52CD2A1B5A4F}" presName="composite" presStyleCnt="0"/>
      <dgm:spPr/>
    </dgm:pt>
    <dgm:pt modelId="{8200EB81-046B-43D4-972A-1040EB46D7BA}" type="pres">
      <dgm:prSet presAssocID="{AFEDBF1C-D06A-49FB-AB5C-52CD2A1B5A4F}" presName="LShape" presStyleLbl="alignNode1" presStyleIdx="6" presStyleCnt="7"/>
      <dgm:spPr>
        <a:solidFill>
          <a:srgbClr val="009ED6"/>
        </a:solidFill>
      </dgm:spPr>
    </dgm:pt>
    <dgm:pt modelId="{52F89403-E451-403F-8AE5-379C0BB119A9}" type="pres">
      <dgm:prSet presAssocID="{AFEDBF1C-D06A-49FB-AB5C-52CD2A1B5A4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4224F0-45D5-40D6-8964-03382A4DECF1}" type="presOf" srcId="{608EB226-2AA6-4B6D-BB23-9A5F5F96F529}" destId="{A6B47D3F-93F6-448D-8444-0F3EEC3B9C6A}" srcOrd="0" destOrd="0" presId="urn:microsoft.com/office/officeart/2009/3/layout/StepUpProcess"/>
    <dgm:cxn modelId="{9ACFA90E-EEA5-4762-9288-6138CC9BF5F7}" srcId="{1CC56B45-C89E-4861-8C49-8F364AB5351F}" destId="{5F9B91EB-0FAB-4067-92DC-EDF395776727}" srcOrd="1" destOrd="0" parTransId="{BDC79A1C-6B21-470C-ABB1-800916D3904D}" sibTransId="{C5C11952-F9B6-4C29-A157-55F90CFB9C35}"/>
    <dgm:cxn modelId="{25F336AB-8420-481F-BD63-C0A96B133401}" type="presOf" srcId="{AFEDBF1C-D06A-49FB-AB5C-52CD2A1B5A4F}" destId="{52F89403-E451-403F-8AE5-379C0BB119A9}" srcOrd="0" destOrd="0" presId="urn:microsoft.com/office/officeart/2009/3/layout/StepUpProcess"/>
    <dgm:cxn modelId="{F1ED96B0-9BCD-4A2B-8087-99263D30C140}" srcId="{1CC56B45-C89E-4861-8C49-8F364AB5351F}" destId="{608EB226-2AA6-4B6D-BB23-9A5F5F96F529}" srcOrd="0" destOrd="0" parTransId="{443E6E4C-A0BE-462B-A6EA-3A31470D093C}" sibTransId="{96187222-2C26-41A0-9AE4-C23315278A6A}"/>
    <dgm:cxn modelId="{8C078457-1612-4FB1-B2F4-C54B710BDD45}" type="presOf" srcId="{1CC56B45-C89E-4861-8C49-8F364AB5351F}" destId="{980A8171-AA7E-4BA6-B0D6-AC07CDA5CFCE}" srcOrd="0" destOrd="0" presId="urn:microsoft.com/office/officeart/2009/3/layout/StepUpProcess"/>
    <dgm:cxn modelId="{839C6F6E-3E1B-4168-908D-6CF9CDB18A84}" type="presOf" srcId="{3FB58352-77D8-4862-9900-88C536531D85}" destId="{1A0003E2-1EBA-400C-A33E-E5EDD2B19B89}" srcOrd="0" destOrd="0" presId="urn:microsoft.com/office/officeart/2009/3/layout/StepUpProcess"/>
    <dgm:cxn modelId="{F051F507-0CEA-4F47-9FDA-919E88BB077C}" type="presOf" srcId="{5F9B91EB-0FAB-4067-92DC-EDF395776727}" destId="{A90A7BA1-448A-44FF-934E-8C54B61CB4FA}" srcOrd="0" destOrd="0" presId="urn:microsoft.com/office/officeart/2009/3/layout/StepUpProcess"/>
    <dgm:cxn modelId="{8D34277C-7F9D-4339-9890-B86F42101B42}" srcId="{1CC56B45-C89E-4861-8C49-8F364AB5351F}" destId="{AFEDBF1C-D06A-49FB-AB5C-52CD2A1B5A4F}" srcOrd="3" destOrd="0" parTransId="{609D47E1-51E3-45EF-A168-110E9C6B0F6A}" sibTransId="{7E49A504-A248-4DE7-A8A6-654043C9B03F}"/>
    <dgm:cxn modelId="{7F0E4F4F-5ACF-4ACB-A1F5-DB22BC1E8753}" srcId="{1CC56B45-C89E-4861-8C49-8F364AB5351F}" destId="{3FB58352-77D8-4862-9900-88C536531D85}" srcOrd="2" destOrd="0" parTransId="{A3ED19BA-EA6A-4517-A48C-D048CD7D7803}" sibTransId="{6D90CA40-1814-4861-A482-5A4DAD3E0924}"/>
    <dgm:cxn modelId="{5818F7B7-7511-4A37-829D-8B183E480E60}" type="presParOf" srcId="{980A8171-AA7E-4BA6-B0D6-AC07CDA5CFCE}" destId="{8D52191B-9B8A-4F3E-A522-848194B74A86}" srcOrd="0" destOrd="0" presId="urn:microsoft.com/office/officeart/2009/3/layout/StepUpProcess"/>
    <dgm:cxn modelId="{3372DA66-6093-43F6-A560-5BB26144B333}" type="presParOf" srcId="{8D52191B-9B8A-4F3E-A522-848194B74A86}" destId="{3FF1793F-998B-48E0-A232-36D16F0137A9}" srcOrd="0" destOrd="0" presId="urn:microsoft.com/office/officeart/2009/3/layout/StepUpProcess"/>
    <dgm:cxn modelId="{101FD82E-3F37-41B1-A0B2-99DF8F6CB6BD}" type="presParOf" srcId="{8D52191B-9B8A-4F3E-A522-848194B74A86}" destId="{A6B47D3F-93F6-448D-8444-0F3EEC3B9C6A}" srcOrd="1" destOrd="0" presId="urn:microsoft.com/office/officeart/2009/3/layout/StepUpProcess"/>
    <dgm:cxn modelId="{7D24ED25-83A8-45A9-94EE-F291A4BF56E2}" type="presParOf" srcId="{8D52191B-9B8A-4F3E-A522-848194B74A86}" destId="{C5B23D5A-A94C-4CDD-BE37-7C49E5C86C7C}" srcOrd="2" destOrd="0" presId="urn:microsoft.com/office/officeart/2009/3/layout/StepUpProcess"/>
    <dgm:cxn modelId="{DB69255D-83C7-47EF-8B1D-10BDD2CF0729}" type="presParOf" srcId="{980A8171-AA7E-4BA6-B0D6-AC07CDA5CFCE}" destId="{B9226898-5298-4287-B615-F56CFE115940}" srcOrd="1" destOrd="0" presId="urn:microsoft.com/office/officeart/2009/3/layout/StepUpProcess"/>
    <dgm:cxn modelId="{CD58D9BA-0A3D-49F4-BC0A-C9E8650C63C9}" type="presParOf" srcId="{B9226898-5298-4287-B615-F56CFE115940}" destId="{4A4F5FC2-4A3A-4DC1-A255-5D5DDA4D242B}" srcOrd="0" destOrd="0" presId="urn:microsoft.com/office/officeart/2009/3/layout/StepUpProcess"/>
    <dgm:cxn modelId="{159C7009-9BEC-4739-A126-9F6434871CEF}" type="presParOf" srcId="{980A8171-AA7E-4BA6-B0D6-AC07CDA5CFCE}" destId="{CD1FDB46-D822-4352-9F8A-3893F518E4F9}" srcOrd="2" destOrd="0" presId="urn:microsoft.com/office/officeart/2009/3/layout/StepUpProcess"/>
    <dgm:cxn modelId="{E8E6DB59-DEB1-49EC-B582-F638D8727514}" type="presParOf" srcId="{CD1FDB46-D822-4352-9F8A-3893F518E4F9}" destId="{7253F9A5-915F-48DE-9D80-78870114E8EA}" srcOrd="0" destOrd="0" presId="urn:microsoft.com/office/officeart/2009/3/layout/StepUpProcess"/>
    <dgm:cxn modelId="{E1AF4245-F0B1-40E3-B482-452827C92C42}" type="presParOf" srcId="{CD1FDB46-D822-4352-9F8A-3893F518E4F9}" destId="{A90A7BA1-448A-44FF-934E-8C54B61CB4FA}" srcOrd="1" destOrd="0" presId="urn:microsoft.com/office/officeart/2009/3/layout/StepUpProcess"/>
    <dgm:cxn modelId="{CA70FE8B-69D6-463E-8A40-6D4266F524A9}" type="presParOf" srcId="{CD1FDB46-D822-4352-9F8A-3893F518E4F9}" destId="{17EC1D76-C687-4995-9C1C-2F7CDC4970FF}" srcOrd="2" destOrd="0" presId="urn:microsoft.com/office/officeart/2009/3/layout/StepUpProcess"/>
    <dgm:cxn modelId="{E63911EF-1908-4B4C-A8AA-35C43396FAE6}" type="presParOf" srcId="{980A8171-AA7E-4BA6-B0D6-AC07CDA5CFCE}" destId="{3CF7D20A-3FE9-4F14-AA2F-45186A8CA214}" srcOrd="3" destOrd="0" presId="urn:microsoft.com/office/officeart/2009/3/layout/StepUpProcess"/>
    <dgm:cxn modelId="{08019D5D-C41B-4A66-B489-4AEB1FD3E20A}" type="presParOf" srcId="{3CF7D20A-3FE9-4F14-AA2F-45186A8CA214}" destId="{68276B8F-2F79-4FA8-9E25-00D1D0994956}" srcOrd="0" destOrd="0" presId="urn:microsoft.com/office/officeart/2009/3/layout/StepUpProcess"/>
    <dgm:cxn modelId="{1AE747ED-6E28-4F13-9D90-AA02231DA838}" type="presParOf" srcId="{980A8171-AA7E-4BA6-B0D6-AC07CDA5CFCE}" destId="{61D2E0E0-E430-4341-9521-088130A30865}" srcOrd="4" destOrd="0" presId="urn:microsoft.com/office/officeart/2009/3/layout/StepUpProcess"/>
    <dgm:cxn modelId="{B7C715CD-E160-42AE-A042-83984CBBFA00}" type="presParOf" srcId="{61D2E0E0-E430-4341-9521-088130A30865}" destId="{E3EF2851-C865-44BA-A247-2904BE7B974C}" srcOrd="0" destOrd="0" presId="urn:microsoft.com/office/officeart/2009/3/layout/StepUpProcess"/>
    <dgm:cxn modelId="{AF1E246B-107E-4CA9-A2E7-2FFCCA3DADF3}" type="presParOf" srcId="{61D2E0E0-E430-4341-9521-088130A30865}" destId="{1A0003E2-1EBA-400C-A33E-E5EDD2B19B89}" srcOrd="1" destOrd="0" presId="urn:microsoft.com/office/officeart/2009/3/layout/StepUpProcess"/>
    <dgm:cxn modelId="{08E27DB7-1E10-4F84-B19F-FE543CCAE1EE}" type="presParOf" srcId="{61D2E0E0-E430-4341-9521-088130A30865}" destId="{E85EE7AC-0E21-4F5C-8462-14BEC3A50375}" srcOrd="2" destOrd="0" presId="urn:microsoft.com/office/officeart/2009/3/layout/StepUpProcess"/>
    <dgm:cxn modelId="{61CF5895-2E71-4131-8D55-174FB84737F9}" type="presParOf" srcId="{980A8171-AA7E-4BA6-B0D6-AC07CDA5CFCE}" destId="{19EA34D5-506E-44DB-8BB5-7E016566ADE5}" srcOrd="5" destOrd="0" presId="urn:microsoft.com/office/officeart/2009/3/layout/StepUpProcess"/>
    <dgm:cxn modelId="{4E194003-805D-482D-9317-B5DD83A8DD49}" type="presParOf" srcId="{19EA34D5-506E-44DB-8BB5-7E016566ADE5}" destId="{71804752-4E9E-490A-B805-9D55E3633B5D}" srcOrd="0" destOrd="0" presId="urn:microsoft.com/office/officeart/2009/3/layout/StepUpProcess"/>
    <dgm:cxn modelId="{F68BB853-23C9-4CAB-A238-FD4B84697144}" type="presParOf" srcId="{980A8171-AA7E-4BA6-B0D6-AC07CDA5CFCE}" destId="{0471ED41-4C2F-4973-83B6-AE3CB7C7D69F}" srcOrd="6" destOrd="0" presId="urn:microsoft.com/office/officeart/2009/3/layout/StepUpProcess"/>
    <dgm:cxn modelId="{440A03F2-D039-49C8-A424-AD49B583E034}" type="presParOf" srcId="{0471ED41-4C2F-4973-83B6-AE3CB7C7D69F}" destId="{8200EB81-046B-43D4-972A-1040EB46D7BA}" srcOrd="0" destOrd="0" presId="urn:microsoft.com/office/officeart/2009/3/layout/StepUpProcess"/>
    <dgm:cxn modelId="{39CDE91D-EB11-466C-BB7F-2D155335D61A}" type="presParOf" srcId="{0471ED41-4C2F-4973-83B6-AE3CB7C7D69F}" destId="{52F89403-E451-403F-8AE5-379C0BB119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3DD41-7499-4CA9-A32F-6DDDC3E36546}" type="doc">
      <dgm:prSet loTypeId="urn:microsoft.com/office/officeart/2005/8/layout/hierarchy3" loCatId="list" qsTypeId="urn:microsoft.com/office/officeart/2005/8/quickstyle/simple3" qsCatId="simple" csTypeId="urn:microsoft.com/office/officeart/2005/8/colors/accent5_1" csCatId="accent5" phldr="1"/>
      <dgm:spPr/>
    </dgm:pt>
    <dgm:pt modelId="{CEE41B7F-5220-482E-ADB6-C71F9256F069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9ED6"/>
        </a:solidFill>
      </dgm:spPr>
      <dgm:t>
        <a:bodyPr/>
        <a:lstStyle/>
        <a:p>
          <a:r>
            <a:rPr lang="pl-P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Odwrócenie tradycyjnego podejścia „schodkowego”</a:t>
          </a:r>
        </a:p>
      </dgm:t>
    </dgm:pt>
    <dgm:pt modelId="{2633F841-454C-4751-8BA9-E5B38F29B188}" type="parTrans" cxnId="{A971B174-307A-47D9-9D7B-59908C8A0C9B}">
      <dgm:prSet/>
      <dgm:spPr/>
      <dgm:t>
        <a:bodyPr/>
        <a:lstStyle/>
        <a:p>
          <a:endParaRPr lang="pl-PL" sz="2000"/>
        </a:p>
      </dgm:t>
    </dgm:pt>
    <dgm:pt modelId="{B8573BCB-DC6F-4287-ADAF-01C6CEB98620}" type="sibTrans" cxnId="{A971B174-307A-47D9-9D7B-59908C8A0C9B}">
      <dgm:prSet/>
      <dgm:spPr/>
      <dgm:t>
        <a:bodyPr/>
        <a:lstStyle/>
        <a:p>
          <a:endParaRPr lang="pl-PL" sz="2000"/>
        </a:p>
      </dgm:t>
    </dgm:pt>
    <dgm:pt modelId="{12AEAE3A-765B-4584-91A6-809FC725B9FA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DEFEDE"/>
        </a:solidFill>
        <a:ln>
          <a:noFill/>
        </a:ln>
      </dgm:spPr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Mieszkanie</a:t>
          </a:r>
        </a:p>
      </dgm:t>
    </dgm:pt>
    <dgm:pt modelId="{43BFD8B1-0211-41F4-B83B-8D972AF0C7FA}" type="parTrans" cxnId="{FA3A5226-9A40-4F68-BB67-1D84A23F5B35}">
      <dgm:prSet/>
      <dgm:spPr/>
      <dgm:t>
        <a:bodyPr/>
        <a:lstStyle/>
        <a:p>
          <a:endParaRPr lang="pl-PL" sz="2000"/>
        </a:p>
      </dgm:t>
    </dgm:pt>
    <dgm:pt modelId="{99EB8B8D-2493-4D3A-8461-20FC8E011C51}" type="sibTrans" cxnId="{FA3A5226-9A40-4F68-BB67-1D84A23F5B35}">
      <dgm:prSet/>
      <dgm:spPr/>
      <dgm:t>
        <a:bodyPr/>
        <a:lstStyle/>
        <a:p>
          <a:endParaRPr lang="pl-PL" sz="2000"/>
        </a:p>
      </dgm:t>
    </dgm:pt>
    <dgm:pt modelId="{CA486C2C-8A91-45D7-9B13-DB8F3F4B2B89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CECFF"/>
        </a:solidFill>
        <a:ln>
          <a:noFill/>
        </a:ln>
      </dgm:spPr>
      <dgm:t>
        <a:bodyPr/>
        <a:lstStyle/>
        <a:p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Interdyscyplinarne wsparcie</a:t>
          </a:r>
        </a:p>
      </dgm:t>
    </dgm:pt>
    <dgm:pt modelId="{F0B16A22-C9D9-4C08-9CEB-F608F058D91B}" type="parTrans" cxnId="{FB43CE4E-118B-4285-B23C-70A01FF948A2}">
      <dgm:prSet/>
      <dgm:spPr/>
      <dgm:t>
        <a:bodyPr/>
        <a:lstStyle/>
        <a:p>
          <a:endParaRPr lang="pl-PL" sz="2000"/>
        </a:p>
      </dgm:t>
    </dgm:pt>
    <dgm:pt modelId="{AD7FDEEB-E82F-4CC1-BD55-DB3A22628773}" type="sibTrans" cxnId="{FB43CE4E-118B-4285-B23C-70A01FF948A2}">
      <dgm:prSet/>
      <dgm:spPr/>
      <dgm:t>
        <a:bodyPr/>
        <a:lstStyle/>
        <a:p>
          <a:endParaRPr lang="pl-PL" sz="2000"/>
        </a:p>
      </dgm:t>
    </dgm:pt>
    <dgm:pt modelId="{68286AA3-1291-4627-ACED-65E73AE4DFDB}" type="pres">
      <dgm:prSet presAssocID="{99A3DD41-7499-4CA9-A32F-6DDDC3E365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2598F9-059B-4F79-B2D8-F24BBBBF5EC0}" type="pres">
      <dgm:prSet presAssocID="{CEE41B7F-5220-482E-ADB6-C71F9256F069}" presName="root" presStyleCnt="0"/>
      <dgm:spPr/>
    </dgm:pt>
    <dgm:pt modelId="{38C9DE4E-6A0B-413F-8C51-7A375D5E3DB9}" type="pres">
      <dgm:prSet presAssocID="{CEE41B7F-5220-482E-ADB6-C71F9256F069}" presName="rootComposite" presStyleCnt="0"/>
      <dgm:spPr/>
    </dgm:pt>
    <dgm:pt modelId="{EA6D5E91-F225-4D43-8731-F7D4477F3C79}" type="pres">
      <dgm:prSet presAssocID="{CEE41B7F-5220-482E-ADB6-C71F9256F069}" presName="rootText" presStyleLbl="node1" presStyleIdx="0" presStyleCnt="3"/>
      <dgm:spPr/>
      <dgm:t>
        <a:bodyPr/>
        <a:lstStyle/>
        <a:p>
          <a:endParaRPr lang="pl-PL"/>
        </a:p>
      </dgm:t>
    </dgm:pt>
    <dgm:pt modelId="{603C5C73-9B3E-484C-BC55-3D018E37E5A4}" type="pres">
      <dgm:prSet presAssocID="{CEE41B7F-5220-482E-ADB6-C71F9256F069}" presName="rootConnector" presStyleLbl="node1" presStyleIdx="0" presStyleCnt="3"/>
      <dgm:spPr/>
      <dgm:t>
        <a:bodyPr/>
        <a:lstStyle/>
        <a:p>
          <a:endParaRPr lang="pl-PL"/>
        </a:p>
      </dgm:t>
    </dgm:pt>
    <dgm:pt modelId="{8A0462A3-14D9-44A7-B9FA-ACB18D51D2B2}" type="pres">
      <dgm:prSet presAssocID="{CEE41B7F-5220-482E-ADB6-C71F9256F069}" presName="childShape" presStyleCnt="0"/>
      <dgm:spPr/>
    </dgm:pt>
    <dgm:pt modelId="{162D37A4-B5D3-4EB8-9C0A-4CE9D2BF27C6}" type="pres">
      <dgm:prSet presAssocID="{12AEAE3A-765B-4584-91A6-809FC725B9FA}" presName="root" presStyleCnt="0"/>
      <dgm:spPr/>
    </dgm:pt>
    <dgm:pt modelId="{EE90EDBD-14F0-4ECA-99AF-B5E5F17A3D12}" type="pres">
      <dgm:prSet presAssocID="{12AEAE3A-765B-4584-91A6-809FC725B9FA}" presName="rootComposite" presStyleCnt="0"/>
      <dgm:spPr/>
    </dgm:pt>
    <dgm:pt modelId="{927A99D9-33FF-468B-82D3-8C3185E61F9B}" type="pres">
      <dgm:prSet presAssocID="{12AEAE3A-765B-4584-91A6-809FC725B9FA}" presName="rootText" presStyleLbl="node1" presStyleIdx="1" presStyleCnt="3"/>
      <dgm:spPr/>
      <dgm:t>
        <a:bodyPr/>
        <a:lstStyle/>
        <a:p>
          <a:endParaRPr lang="pl-PL"/>
        </a:p>
      </dgm:t>
    </dgm:pt>
    <dgm:pt modelId="{9F55C690-2026-4258-9F54-4285064290EB}" type="pres">
      <dgm:prSet presAssocID="{12AEAE3A-765B-4584-91A6-809FC725B9FA}" presName="rootConnector" presStyleLbl="node1" presStyleIdx="1" presStyleCnt="3"/>
      <dgm:spPr/>
      <dgm:t>
        <a:bodyPr/>
        <a:lstStyle/>
        <a:p>
          <a:endParaRPr lang="pl-PL"/>
        </a:p>
      </dgm:t>
    </dgm:pt>
    <dgm:pt modelId="{29ACCDD4-2C0F-4740-9EC4-0B8F3C655D98}" type="pres">
      <dgm:prSet presAssocID="{12AEAE3A-765B-4584-91A6-809FC725B9FA}" presName="childShape" presStyleCnt="0"/>
      <dgm:spPr/>
    </dgm:pt>
    <dgm:pt modelId="{7F1255E7-D145-42B6-B84C-596901059497}" type="pres">
      <dgm:prSet presAssocID="{CA486C2C-8A91-45D7-9B13-DB8F3F4B2B89}" presName="root" presStyleCnt="0"/>
      <dgm:spPr/>
    </dgm:pt>
    <dgm:pt modelId="{05BB0040-6242-4659-9C1B-148E18823E19}" type="pres">
      <dgm:prSet presAssocID="{CA486C2C-8A91-45D7-9B13-DB8F3F4B2B89}" presName="rootComposite" presStyleCnt="0"/>
      <dgm:spPr/>
    </dgm:pt>
    <dgm:pt modelId="{86B85B3E-CDF7-42FB-8F13-9090321BB330}" type="pres">
      <dgm:prSet presAssocID="{CA486C2C-8A91-45D7-9B13-DB8F3F4B2B89}" presName="rootText" presStyleLbl="node1" presStyleIdx="2" presStyleCnt="3" custScaleX="117880"/>
      <dgm:spPr/>
      <dgm:t>
        <a:bodyPr/>
        <a:lstStyle/>
        <a:p>
          <a:endParaRPr lang="pl-PL"/>
        </a:p>
      </dgm:t>
    </dgm:pt>
    <dgm:pt modelId="{CD336E66-A131-4559-AEF3-DB453411E3D6}" type="pres">
      <dgm:prSet presAssocID="{CA486C2C-8A91-45D7-9B13-DB8F3F4B2B89}" presName="rootConnector" presStyleLbl="node1" presStyleIdx="2" presStyleCnt="3"/>
      <dgm:spPr/>
      <dgm:t>
        <a:bodyPr/>
        <a:lstStyle/>
        <a:p>
          <a:endParaRPr lang="pl-PL"/>
        </a:p>
      </dgm:t>
    </dgm:pt>
    <dgm:pt modelId="{7327D4BA-C624-4F8E-B600-D3B9DE2D041D}" type="pres">
      <dgm:prSet presAssocID="{CA486C2C-8A91-45D7-9B13-DB8F3F4B2B89}" presName="childShape" presStyleCnt="0"/>
      <dgm:spPr/>
    </dgm:pt>
  </dgm:ptLst>
  <dgm:cxnLst>
    <dgm:cxn modelId="{B57C4E55-1E39-4E0D-A80A-14DE4D927C48}" type="presOf" srcId="{CEE41B7F-5220-482E-ADB6-C71F9256F069}" destId="{603C5C73-9B3E-484C-BC55-3D018E37E5A4}" srcOrd="1" destOrd="0" presId="urn:microsoft.com/office/officeart/2005/8/layout/hierarchy3"/>
    <dgm:cxn modelId="{E23F8BDD-E5D2-4B21-B2BE-E29B6F2B028C}" type="presOf" srcId="{12AEAE3A-765B-4584-91A6-809FC725B9FA}" destId="{927A99D9-33FF-468B-82D3-8C3185E61F9B}" srcOrd="0" destOrd="0" presId="urn:microsoft.com/office/officeart/2005/8/layout/hierarchy3"/>
    <dgm:cxn modelId="{ECF024CD-122E-4E39-B711-36C8C3244B84}" type="presOf" srcId="{99A3DD41-7499-4CA9-A32F-6DDDC3E36546}" destId="{68286AA3-1291-4627-ACED-65E73AE4DFDB}" srcOrd="0" destOrd="0" presId="urn:microsoft.com/office/officeart/2005/8/layout/hierarchy3"/>
    <dgm:cxn modelId="{A971B174-307A-47D9-9D7B-59908C8A0C9B}" srcId="{99A3DD41-7499-4CA9-A32F-6DDDC3E36546}" destId="{CEE41B7F-5220-482E-ADB6-C71F9256F069}" srcOrd="0" destOrd="0" parTransId="{2633F841-454C-4751-8BA9-E5B38F29B188}" sibTransId="{B8573BCB-DC6F-4287-ADAF-01C6CEB98620}"/>
    <dgm:cxn modelId="{04A901C8-C26B-4391-8FD4-EDA5B61CECCE}" type="presOf" srcId="{CEE41B7F-5220-482E-ADB6-C71F9256F069}" destId="{EA6D5E91-F225-4D43-8731-F7D4477F3C79}" srcOrd="0" destOrd="0" presId="urn:microsoft.com/office/officeart/2005/8/layout/hierarchy3"/>
    <dgm:cxn modelId="{50B71875-1233-4073-8501-4ECB25E6587F}" type="presOf" srcId="{CA486C2C-8A91-45D7-9B13-DB8F3F4B2B89}" destId="{86B85B3E-CDF7-42FB-8F13-9090321BB330}" srcOrd="0" destOrd="0" presId="urn:microsoft.com/office/officeart/2005/8/layout/hierarchy3"/>
    <dgm:cxn modelId="{FB43CE4E-118B-4285-B23C-70A01FF948A2}" srcId="{99A3DD41-7499-4CA9-A32F-6DDDC3E36546}" destId="{CA486C2C-8A91-45D7-9B13-DB8F3F4B2B89}" srcOrd="2" destOrd="0" parTransId="{F0B16A22-C9D9-4C08-9CEB-F608F058D91B}" sibTransId="{AD7FDEEB-E82F-4CC1-BD55-DB3A22628773}"/>
    <dgm:cxn modelId="{2F58FC89-A928-49C5-97A3-1842DA73DAEE}" type="presOf" srcId="{12AEAE3A-765B-4584-91A6-809FC725B9FA}" destId="{9F55C690-2026-4258-9F54-4285064290EB}" srcOrd="1" destOrd="0" presId="urn:microsoft.com/office/officeart/2005/8/layout/hierarchy3"/>
    <dgm:cxn modelId="{CA000FE0-2929-4233-B832-FFA685CA8B78}" type="presOf" srcId="{CA486C2C-8A91-45D7-9B13-DB8F3F4B2B89}" destId="{CD336E66-A131-4559-AEF3-DB453411E3D6}" srcOrd="1" destOrd="0" presId="urn:microsoft.com/office/officeart/2005/8/layout/hierarchy3"/>
    <dgm:cxn modelId="{FA3A5226-9A40-4F68-BB67-1D84A23F5B35}" srcId="{99A3DD41-7499-4CA9-A32F-6DDDC3E36546}" destId="{12AEAE3A-765B-4584-91A6-809FC725B9FA}" srcOrd="1" destOrd="0" parTransId="{43BFD8B1-0211-41F4-B83B-8D972AF0C7FA}" sibTransId="{99EB8B8D-2493-4D3A-8461-20FC8E011C51}"/>
    <dgm:cxn modelId="{B48E63BB-BE39-4DE0-A4FE-455418C01A81}" type="presParOf" srcId="{68286AA3-1291-4627-ACED-65E73AE4DFDB}" destId="{D32598F9-059B-4F79-B2D8-F24BBBBF5EC0}" srcOrd="0" destOrd="0" presId="urn:microsoft.com/office/officeart/2005/8/layout/hierarchy3"/>
    <dgm:cxn modelId="{101AAE60-3D2C-4E68-81DC-65A5CA2A02AF}" type="presParOf" srcId="{D32598F9-059B-4F79-B2D8-F24BBBBF5EC0}" destId="{38C9DE4E-6A0B-413F-8C51-7A375D5E3DB9}" srcOrd="0" destOrd="0" presId="urn:microsoft.com/office/officeart/2005/8/layout/hierarchy3"/>
    <dgm:cxn modelId="{86F954A1-9BE8-448E-9A77-DC792D7956DF}" type="presParOf" srcId="{38C9DE4E-6A0B-413F-8C51-7A375D5E3DB9}" destId="{EA6D5E91-F225-4D43-8731-F7D4477F3C79}" srcOrd="0" destOrd="0" presId="urn:microsoft.com/office/officeart/2005/8/layout/hierarchy3"/>
    <dgm:cxn modelId="{A889E2AC-AA9D-4811-BEA6-DEF16D0B0517}" type="presParOf" srcId="{38C9DE4E-6A0B-413F-8C51-7A375D5E3DB9}" destId="{603C5C73-9B3E-484C-BC55-3D018E37E5A4}" srcOrd="1" destOrd="0" presId="urn:microsoft.com/office/officeart/2005/8/layout/hierarchy3"/>
    <dgm:cxn modelId="{0D14EFF8-9870-488F-9386-A322A1CC979F}" type="presParOf" srcId="{D32598F9-059B-4F79-B2D8-F24BBBBF5EC0}" destId="{8A0462A3-14D9-44A7-B9FA-ACB18D51D2B2}" srcOrd="1" destOrd="0" presId="urn:microsoft.com/office/officeart/2005/8/layout/hierarchy3"/>
    <dgm:cxn modelId="{3C543AD3-9776-4D21-B3DA-3BEE32491EEC}" type="presParOf" srcId="{68286AA3-1291-4627-ACED-65E73AE4DFDB}" destId="{162D37A4-B5D3-4EB8-9C0A-4CE9D2BF27C6}" srcOrd="1" destOrd="0" presId="urn:microsoft.com/office/officeart/2005/8/layout/hierarchy3"/>
    <dgm:cxn modelId="{6FBA45C8-5BC0-44D5-8D2F-0E646416F773}" type="presParOf" srcId="{162D37A4-B5D3-4EB8-9C0A-4CE9D2BF27C6}" destId="{EE90EDBD-14F0-4ECA-99AF-B5E5F17A3D12}" srcOrd="0" destOrd="0" presId="urn:microsoft.com/office/officeart/2005/8/layout/hierarchy3"/>
    <dgm:cxn modelId="{5E52AB16-ABF9-43B3-A3EE-C4A0E2AC4A2D}" type="presParOf" srcId="{EE90EDBD-14F0-4ECA-99AF-B5E5F17A3D12}" destId="{927A99D9-33FF-468B-82D3-8C3185E61F9B}" srcOrd="0" destOrd="0" presId="urn:microsoft.com/office/officeart/2005/8/layout/hierarchy3"/>
    <dgm:cxn modelId="{7EB33F26-26D7-4390-ADB2-72836BD16F22}" type="presParOf" srcId="{EE90EDBD-14F0-4ECA-99AF-B5E5F17A3D12}" destId="{9F55C690-2026-4258-9F54-4285064290EB}" srcOrd="1" destOrd="0" presId="urn:microsoft.com/office/officeart/2005/8/layout/hierarchy3"/>
    <dgm:cxn modelId="{3477A19A-AC4F-433A-B34A-1179E9721892}" type="presParOf" srcId="{162D37A4-B5D3-4EB8-9C0A-4CE9D2BF27C6}" destId="{29ACCDD4-2C0F-4740-9EC4-0B8F3C655D98}" srcOrd="1" destOrd="0" presId="urn:microsoft.com/office/officeart/2005/8/layout/hierarchy3"/>
    <dgm:cxn modelId="{7F2D89A4-2C2B-4759-B47D-18DCCB3B0CAC}" type="presParOf" srcId="{68286AA3-1291-4627-ACED-65E73AE4DFDB}" destId="{7F1255E7-D145-42B6-B84C-596901059497}" srcOrd="2" destOrd="0" presId="urn:microsoft.com/office/officeart/2005/8/layout/hierarchy3"/>
    <dgm:cxn modelId="{8E0D93DF-BD8F-47B9-B46F-38687CE4F52B}" type="presParOf" srcId="{7F1255E7-D145-42B6-B84C-596901059497}" destId="{05BB0040-6242-4659-9C1B-148E18823E19}" srcOrd="0" destOrd="0" presId="urn:microsoft.com/office/officeart/2005/8/layout/hierarchy3"/>
    <dgm:cxn modelId="{A811DF0E-E136-47C5-A2BF-11CA109DB7D1}" type="presParOf" srcId="{05BB0040-6242-4659-9C1B-148E18823E19}" destId="{86B85B3E-CDF7-42FB-8F13-9090321BB330}" srcOrd="0" destOrd="0" presId="urn:microsoft.com/office/officeart/2005/8/layout/hierarchy3"/>
    <dgm:cxn modelId="{111FF3C7-2C0B-49C3-91FD-612022016EEE}" type="presParOf" srcId="{05BB0040-6242-4659-9C1B-148E18823E19}" destId="{CD336E66-A131-4559-AEF3-DB453411E3D6}" srcOrd="1" destOrd="0" presId="urn:microsoft.com/office/officeart/2005/8/layout/hierarchy3"/>
    <dgm:cxn modelId="{39F41A35-57F5-465F-8AE3-947C17EAB066}" type="presParOf" srcId="{7F1255E7-D145-42B6-B84C-596901059497}" destId="{7327D4BA-C624-4F8E-B600-D3B9DE2D04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09D16-57CF-4122-BA48-A643FD1B1FB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DE5FB5C-41E3-45BE-B693-BE636144B34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Mieszkanie to podstawowe prawo człowieka</a:t>
          </a:r>
          <a:endParaRPr lang="pl-PL" dirty="0"/>
        </a:p>
      </dgm:t>
    </dgm:pt>
    <dgm:pt modelId="{93449BD2-8890-4445-8712-8EEBB074658E}" type="parTrans" cxnId="{CE02C468-F697-410A-B15C-CEDD37E5BAD7}">
      <dgm:prSet/>
      <dgm:spPr/>
      <dgm:t>
        <a:bodyPr/>
        <a:lstStyle/>
        <a:p>
          <a:endParaRPr lang="pl-PL"/>
        </a:p>
      </dgm:t>
    </dgm:pt>
    <dgm:pt modelId="{5E8A38DC-9AFB-402A-B6A8-72CE7CDAAC1F}" type="sibTrans" cxnId="{CE02C468-F697-410A-B15C-CEDD37E5BAD7}">
      <dgm:prSet/>
      <dgm:spPr/>
      <dgm:t>
        <a:bodyPr/>
        <a:lstStyle/>
        <a:p>
          <a:endParaRPr lang="pl-PL"/>
        </a:p>
      </dgm:t>
    </dgm:pt>
    <dgm:pt modelId="{AC916EBC-9329-463F-8364-08B62AAA4D6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Szacunek, akceptacja i troska</a:t>
          </a:r>
          <a:endParaRPr lang="pl-PL" dirty="0"/>
        </a:p>
      </dgm:t>
    </dgm:pt>
    <dgm:pt modelId="{3455B77E-5232-42C2-919B-947DDDBD80B2}" type="parTrans" cxnId="{CB230FE6-5CB1-4547-87F5-F419F4642848}">
      <dgm:prSet/>
      <dgm:spPr/>
      <dgm:t>
        <a:bodyPr/>
        <a:lstStyle/>
        <a:p>
          <a:endParaRPr lang="pl-PL"/>
        </a:p>
      </dgm:t>
    </dgm:pt>
    <dgm:pt modelId="{7B8B7CD7-EAE6-4590-984E-5CD461F20196}" type="sibTrans" cxnId="{CB230FE6-5CB1-4547-87F5-F419F4642848}">
      <dgm:prSet/>
      <dgm:spPr/>
      <dgm:t>
        <a:bodyPr/>
        <a:lstStyle/>
        <a:p>
          <a:endParaRPr lang="pl-PL"/>
        </a:p>
      </dgm:t>
    </dgm:pt>
    <dgm:pt modelId="{CCA64A27-69AD-4BE1-AC93-AF95609C8E3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Natychmiastowy dostęp do stałego zamieszkania i wsparcia</a:t>
          </a:r>
          <a:endParaRPr lang="pl-PL" dirty="0"/>
        </a:p>
      </dgm:t>
    </dgm:pt>
    <dgm:pt modelId="{ADE7069F-0561-4E7B-89D9-AACB98A46B41}" type="parTrans" cxnId="{61E72EE9-7DD6-45B4-B787-F9521AFA5DDA}">
      <dgm:prSet/>
      <dgm:spPr/>
      <dgm:t>
        <a:bodyPr/>
        <a:lstStyle/>
        <a:p>
          <a:endParaRPr lang="pl-PL"/>
        </a:p>
      </dgm:t>
    </dgm:pt>
    <dgm:pt modelId="{822697D3-7A6B-4DDC-86F1-87C686CE2086}" type="sibTrans" cxnId="{61E72EE9-7DD6-45B4-B787-F9521AFA5DDA}">
      <dgm:prSet/>
      <dgm:spPr/>
      <dgm:t>
        <a:bodyPr/>
        <a:lstStyle/>
        <a:p>
          <a:endParaRPr lang="pl-PL"/>
        </a:p>
      </dgm:t>
    </dgm:pt>
    <dgm:pt modelId="{AB9ECCB2-D2B0-431E-898F-A6C6F144BF9E}" type="pres">
      <dgm:prSet presAssocID="{5E809D16-57CF-4122-BA48-A643FD1B1F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B5EB6-3FF6-43F6-A56D-7BE5084FB8B6}" type="pres">
      <dgm:prSet presAssocID="{8DE5FB5C-41E3-45BE-B693-BE636144B34F}" presName="composite" presStyleCnt="0"/>
      <dgm:spPr/>
    </dgm:pt>
    <dgm:pt modelId="{11561B67-C7E0-4235-967C-5C659759418B}" type="pres">
      <dgm:prSet presAssocID="{8DE5FB5C-41E3-45BE-B693-BE636144B34F}" presName="imgShp" presStyleLbl="fgImgPlace1" presStyleIdx="0" presStyleCnt="3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184186D-3263-448D-A276-695A8224FA8A}" type="pres">
      <dgm:prSet presAssocID="{8DE5FB5C-41E3-45BE-B693-BE636144B3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7166E6-377E-4EEC-8801-9BBAFC193285}" type="pres">
      <dgm:prSet presAssocID="{5E8A38DC-9AFB-402A-B6A8-72CE7CDAAC1F}" presName="spacing" presStyleCnt="0"/>
      <dgm:spPr/>
    </dgm:pt>
    <dgm:pt modelId="{A5722A29-A08B-4DA0-8A24-2AB69CBC5F0E}" type="pres">
      <dgm:prSet presAssocID="{AC916EBC-9329-463F-8364-08B62AAA4D6E}" presName="composite" presStyleCnt="0"/>
      <dgm:spPr/>
    </dgm:pt>
    <dgm:pt modelId="{7384A9B6-DE0F-47B3-9E59-F67A39443BF5}" type="pres">
      <dgm:prSet presAssocID="{AC916EBC-9329-463F-8364-08B62AAA4D6E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00AA4E7-9D26-43D8-86FD-F8B641A54706}" type="pres">
      <dgm:prSet presAssocID="{AC916EBC-9329-463F-8364-08B62AAA4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A250-922B-451E-86FF-F9B95234CB06}" type="pres">
      <dgm:prSet presAssocID="{7B8B7CD7-EAE6-4590-984E-5CD461F20196}" presName="spacing" presStyleCnt="0"/>
      <dgm:spPr/>
    </dgm:pt>
    <dgm:pt modelId="{D1193DBD-4A21-4353-A20F-F6CD5E386785}" type="pres">
      <dgm:prSet presAssocID="{CCA64A27-69AD-4BE1-AC93-AF95609C8E3F}" presName="composite" presStyleCnt="0"/>
      <dgm:spPr/>
    </dgm:pt>
    <dgm:pt modelId="{5025CD78-3083-4A3E-A912-676AE80D1774}" type="pres">
      <dgm:prSet presAssocID="{CCA64A27-69AD-4BE1-AC93-AF95609C8E3F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32F6D50D-683D-4C6E-BEE3-A622250089BB}" type="pres">
      <dgm:prSet presAssocID="{CCA64A27-69AD-4BE1-AC93-AF95609C8E3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E6E6C5-30BB-450D-BD06-87F3E8634483}" type="presOf" srcId="{CCA64A27-69AD-4BE1-AC93-AF95609C8E3F}" destId="{32F6D50D-683D-4C6E-BEE3-A622250089BB}" srcOrd="0" destOrd="0" presId="urn:microsoft.com/office/officeart/2005/8/layout/vList3"/>
    <dgm:cxn modelId="{CB230FE6-5CB1-4547-87F5-F419F4642848}" srcId="{5E809D16-57CF-4122-BA48-A643FD1B1FB2}" destId="{AC916EBC-9329-463F-8364-08B62AAA4D6E}" srcOrd="1" destOrd="0" parTransId="{3455B77E-5232-42C2-919B-947DDDBD80B2}" sibTransId="{7B8B7CD7-EAE6-4590-984E-5CD461F20196}"/>
    <dgm:cxn modelId="{CE02C468-F697-410A-B15C-CEDD37E5BAD7}" srcId="{5E809D16-57CF-4122-BA48-A643FD1B1FB2}" destId="{8DE5FB5C-41E3-45BE-B693-BE636144B34F}" srcOrd="0" destOrd="0" parTransId="{93449BD2-8890-4445-8712-8EEBB074658E}" sibTransId="{5E8A38DC-9AFB-402A-B6A8-72CE7CDAAC1F}"/>
    <dgm:cxn modelId="{42B5EFAA-19D4-4088-8258-53D91CA32A65}" type="presOf" srcId="{8DE5FB5C-41E3-45BE-B693-BE636144B34F}" destId="{7184186D-3263-448D-A276-695A8224FA8A}" srcOrd="0" destOrd="0" presId="urn:microsoft.com/office/officeart/2005/8/layout/vList3"/>
    <dgm:cxn modelId="{6D95F5C3-54B2-448C-962E-8A5BEE6FE0B7}" type="presOf" srcId="{5E809D16-57CF-4122-BA48-A643FD1B1FB2}" destId="{AB9ECCB2-D2B0-431E-898F-A6C6F144BF9E}" srcOrd="0" destOrd="0" presId="urn:microsoft.com/office/officeart/2005/8/layout/vList3"/>
    <dgm:cxn modelId="{61E72EE9-7DD6-45B4-B787-F9521AFA5DDA}" srcId="{5E809D16-57CF-4122-BA48-A643FD1B1FB2}" destId="{CCA64A27-69AD-4BE1-AC93-AF95609C8E3F}" srcOrd="2" destOrd="0" parTransId="{ADE7069F-0561-4E7B-89D9-AACB98A46B41}" sibTransId="{822697D3-7A6B-4DDC-86F1-87C686CE2086}"/>
    <dgm:cxn modelId="{851BAD31-EE8F-43C4-B4B1-1CF0DBAF34D7}" type="presOf" srcId="{AC916EBC-9329-463F-8364-08B62AAA4D6E}" destId="{B00AA4E7-9D26-43D8-86FD-F8B641A54706}" srcOrd="0" destOrd="0" presId="urn:microsoft.com/office/officeart/2005/8/layout/vList3"/>
    <dgm:cxn modelId="{591C1258-E95B-448B-A7D3-42FC05FBE2BD}" type="presParOf" srcId="{AB9ECCB2-D2B0-431E-898F-A6C6F144BF9E}" destId="{35AB5EB6-3FF6-43F6-A56D-7BE5084FB8B6}" srcOrd="0" destOrd="0" presId="urn:microsoft.com/office/officeart/2005/8/layout/vList3"/>
    <dgm:cxn modelId="{2BD6BC26-708F-4228-B6B8-84E3FB1DEB79}" type="presParOf" srcId="{35AB5EB6-3FF6-43F6-A56D-7BE5084FB8B6}" destId="{11561B67-C7E0-4235-967C-5C659759418B}" srcOrd="0" destOrd="0" presId="urn:microsoft.com/office/officeart/2005/8/layout/vList3"/>
    <dgm:cxn modelId="{6F242C30-035A-49DD-B331-578D82151D26}" type="presParOf" srcId="{35AB5EB6-3FF6-43F6-A56D-7BE5084FB8B6}" destId="{7184186D-3263-448D-A276-695A8224FA8A}" srcOrd="1" destOrd="0" presId="urn:microsoft.com/office/officeart/2005/8/layout/vList3"/>
    <dgm:cxn modelId="{8BD8BFCE-B378-46AC-8873-CEB371E4897A}" type="presParOf" srcId="{AB9ECCB2-D2B0-431E-898F-A6C6F144BF9E}" destId="{187166E6-377E-4EEC-8801-9BBAFC193285}" srcOrd="1" destOrd="0" presId="urn:microsoft.com/office/officeart/2005/8/layout/vList3"/>
    <dgm:cxn modelId="{76D5AFD0-B061-46EC-B569-50186EB9158B}" type="presParOf" srcId="{AB9ECCB2-D2B0-431E-898F-A6C6F144BF9E}" destId="{A5722A29-A08B-4DA0-8A24-2AB69CBC5F0E}" srcOrd="2" destOrd="0" presId="urn:microsoft.com/office/officeart/2005/8/layout/vList3"/>
    <dgm:cxn modelId="{3E84C0E1-644C-42CA-A4E3-6E8E2D8E08E8}" type="presParOf" srcId="{A5722A29-A08B-4DA0-8A24-2AB69CBC5F0E}" destId="{7384A9B6-DE0F-47B3-9E59-F67A39443BF5}" srcOrd="0" destOrd="0" presId="urn:microsoft.com/office/officeart/2005/8/layout/vList3"/>
    <dgm:cxn modelId="{DDFB614C-09ED-4BB1-9CD2-0D0C86D56B8B}" type="presParOf" srcId="{A5722A29-A08B-4DA0-8A24-2AB69CBC5F0E}" destId="{B00AA4E7-9D26-43D8-86FD-F8B641A54706}" srcOrd="1" destOrd="0" presId="urn:microsoft.com/office/officeart/2005/8/layout/vList3"/>
    <dgm:cxn modelId="{61CBDC6D-B885-4385-9E0B-A10A86F000BC}" type="presParOf" srcId="{AB9ECCB2-D2B0-431E-898F-A6C6F144BF9E}" destId="{77CAA250-922B-451E-86FF-F9B95234CB06}" srcOrd="3" destOrd="0" presId="urn:microsoft.com/office/officeart/2005/8/layout/vList3"/>
    <dgm:cxn modelId="{3DE1CFB3-B976-48FF-A48E-67BB4B7AD3FB}" type="presParOf" srcId="{AB9ECCB2-D2B0-431E-898F-A6C6F144BF9E}" destId="{D1193DBD-4A21-4353-A20F-F6CD5E386785}" srcOrd="4" destOrd="0" presId="urn:microsoft.com/office/officeart/2005/8/layout/vList3"/>
    <dgm:cxn modelId="{78A252ED-2FBD-4F3C-9030-1F9196132BE9}" type="presParOf" srcId="{D1193DBD-4A21-4353-A20F-F6CD5E386785}" destId="{5025CD78-3083-4A3E-A912-676AE80D1774}" srcOrd="0" destOrd="0" presId="urn:microsoft.com/office/officeart/2005/8/layout/vList3"/>
    <dgm:cxn modelId="{BEDFBD40-79D0-447E-B068-1480D3BF1E0A}" type="presParOf" srcId="{D1193DBD-4A21-4353-A20F-F6CD5E386785}" destId="{32F6D50D-683D-4C6E-BEE3-A622250089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809D16-57CF-4122-BA48-A643FD1B1FB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DE5FB5C-41E3-45BE-B693-BE636144B34F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Wybór, decyzyjności samostanowienie</a:t>
          </a:r>
          <a:endParaRPr lang="pl-PL" sz="2000" dirty="0"/>
        </a:p>
      </dgm:t>
    </dgm:pt>
    <dgm:pt modelId="{93449BD2-8890-4445-8712-8EEBB074658E}" type="parTrans" cxnId="{CE02C468-F697-410A-B15C-CEDD37E5BAD7}">
      <dgm:prSet/>
      <dgm:spPr/>
      <dgm:t>
        <a:bodyPr/>
        <a:lstStyle/>
        <a:p>
          <a:endParaRPr lang="pl-PL" sz="2000"/>
        </a:p>
      </dgm:t>
    </dgm:pt>
    <dgm:pt modelId="{5E8A38DC-9AFB-402A-B6A8-72CE7CDAAC1F}" type="sibTrans" cxnId="{CE02C468-F697-410A-B15C-CEDD37E5BAD7}">
      <dgm:prSet/>
      <dgm:spPr/>
      <dgm:t>
        <a:bodyPr/>
        <a:lstStyle/>
        <a:p>
          <a:endParaRPr lang="pl-PL" sz="2000"/>
        </a:p>
      </dgm:t>
    </dgm:pt>
    <dgm:pt modelId="{AC916EBC-9329-463F-8364-08B62AAA4D6E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Oddzielenie mieszkania od usługi</a:t>
          </a:r>
          <a:endParaRPr lang="pl-PL" sz="2000" dirty="0"/>
        </a:p>
      </dgm:t>
    </dgm:pt>
    <dgm:pt modelId="{3455B77E-5232-42C2-919B-947DDDBD80B2}" type="parTrans" cxnId="{CB230FE6-5CB1-4547-87F5-F419F4642848}">
      <dgm:prSet/>
      <dgm:spPr/>
      <dgm:t>
        <a:bodyPr/>
        <a:lstStyle/>
        <a:p>
          <a:endParaRPr lang="pl-PL" sz="2000"/>
        </a:p>
      </dgm:t>
    </dgm:pt>
    <dgm:pt modelId="{7B8B7CD7-EAE6-4590-984E-5CD461F20196}" type="sibTrans" cxnId="{CB230FE6-5CB1-4547-87F5-F419F4642848}">
      <dgm:prSet/>
      <dgm:spPr/>
      <dgm:t>
        <a:bodyPr/>
        <a:lstStyle/>
        <a:p>
          <a:endParaRPr lang="pl-PL" sz="2000"/>
        </a:p>
      </dgm:t>
    </dgm:pt>
    <dgm:pt modelId="{CCA64A27-69AD-4BE1-AC93-AF95609C8E3F}">
      <dgm:prSet phldrT="[Tekst]" custT="1"/>
      <dgm:spPr/>
      <dgm:t>
        <a:bodyPr/>
        <a:lstStyle/>
        <a:p>
          <a:r>
            <a:rPr lang="pl-PL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Mieszkania indywidualne, zintegrowane i rozproszone w społeczności</a:t>
          </a:r>
          <a:endParaRPr lang="pl-PL" sz="1900" dirty="0"/>
        </a:p>
      </dgm:t>
    </dgm:pt>
    <dgm:pt modelId="{ADE7069F-0561-4E7B-89D9-AACB98A46B41}" type="parTrans" cxnId="{61E72EE9-7DD6-45B4-B787-F9521AFA5DDA}">
      <dgm:prSet/>
      <dgm:spPr/>
      <dgm:t>
        <a:bodyPr/>
        <a:lstStyle/>
        <a:p>
          <a:endParaRPr lang="pl-PL" sz="2000"/>
        </a:p>
      </dgm:t>
    </dgm:pt>
    <dgm:pt modelId="{822697D3-7A6B-4DDC-86F1-87C686CE2086}" type="sibTrans" cxnId="{61E72EE9-7DD6-45B4-B787-F9521AFA5DDA}">
      <dgm:prSet/>
      <dgm:spPr/>
      <dgm:t>
        <a:bodyPr/>
        <a:lstStyle/>
        <a:p>
          <a:endParaRPr lang="pl-PL" sz="2000"/>
        </a:p>
      </dgm:t>
    </dgm:pt>
    <dgm:pt modelId="{AB9ECCB2-D2B0-431E-898F-A6C6F144BF9E}" type="pres">
      <dgm:prSet presAssocID="{5E809D16-57CF-4122-BA48-A643FD1B1F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B5EB6-3FF6-43F6-A56D-7BE5084FB8B6}" type="pres">
      <dgm:prSet presAssocID="{8DE5FB5C-41E3-45BE-B693-BE636144B34F}" presName="composite" presStyleCnt="0"/>
      <dgm:spPr/>
    </dgm:pt>
    <dgm:pt modelId="{11561B67-C7E0-4235-967C-5C659759418B}" type="pres">
      <dgm:prSet presAssocID="{8DE5FB5C-41E3-45BE-B693-BE636144B34F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pl-PL"/>
        </a:p>
      </dgm:t>
    </dgm:pt>
    <dgm:pt modelId="{7184186D-3263-448D-A276-695A8224FA8A}" type="pres">
      <dgm:prSet presAssocID="{8DE5FB5C-41E3-45BE-B693-BE636144B3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7166E6-377E-4EEC-8801-9BBAFC193285}" type="pres">
      <dgm:prSet presAssocID="{5E8A38DC-9AFB-402A-B6A8-72CE7CDAAC1F}" presName="spacing" presStyleCnt="0"/>
      <dgm:spPr/>
    </dgm:pt>
    <dgm:pt modelId="{A5722A29-A08B-4DA0-8A24-2AB69CBC5F0E}" type="pres">
      <dgm:prSet presAssocID="{AC916EBC-9329-463F-8364-08B62AAA4D6E}" presName="composite" presStyleCnt="0"/>
      <dgm:spPr/>
    </dgm:pt>
    <dgm:pt modelId="{7384A9B6-DE0F-47B3-9E59-F67A39443BF5}" type="pres">
      <dgm:prSet presAssocID="{AC916EBC-9329-463F-8364-08B62AAA4D6E}" presName="imgShp" presStyleLbl="fgImgPlace1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00AA4E7-9D26-43D8-86FD-F8B641A54706}" type="pres">
      <dgm:prSet presAssocID="{AC916EBC-9329-463F-8364-08B62AAA4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A250-922B-451E-86FF-F9B95234CB06}" type="pres">
      <dgm:prSet presAssocID="{7B8B7CD7-EAE6-4590-984E-5CD461F20196}" presName="spacing" presStyleCnt="0"/>
      <dgm:spPr/>
    </dgm:pt>
    <dgm:pt modelId="{D1193DBD-4A21-4353-A20F-F6CD5E386785}" type="pres">
      <dgm:prSet presAssocID="{CCA64A27-69AD-4BE1-AC93-AF95609C8E3F}" presName="composite" presStyleCnt="0"/>
      <dgm:spPr/>
    </dgm:pt>
    <dgm:pt modelId="{5025CD78-3083-4A3E-A912-676AE80D1774}" type="pres">
      <dgm:prSet presAssocID="{CCA64A27-69AD-4BE1-AC93-AF95609C8E3F}" presName="imgShp" presStyleLbl="fgImgPlac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2F6D50D-683D-4C6E-BEE3-A622250089BB}" type="pres">
      <dgm:prSet presAssocID="{CCA64A27-69AD-4BE1-AC93-AF95609C8E3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E6E6C5-30BB-450D-BD06-87F3E8634483}" type="presOf" srcId="{CCA64A27-69AD-4BE1-AC93-AF95609C8E3F}" destId="{32F6D50D-683D-4C6E-BEE3-A622250089BB}" srcOrd="0" destOrd="0" presId="urn:microsoft.com/office/officeart/2005/8/layout/vList3"/>
    <dgm:cxn modelId="{CB230FE6-5CB1-4547-87F5-F419F4642848}" srcId="{5E809D16-57CF-4122-BA48-A643FD1B1FB2}" destId="{AC916EBC-9329-463F-8364-08B62AAA4D6E}" srcOrd="1" destOrd="0" parTransId="{3455B77E-5232-42C2-919B-947DDDBD80B2}" sibTransId="{7B8B7CD7-EAE6-4590-984E-5CD461F20196}"/>
    <dgm:cxn modelId="{CE02C468-F697-410A-B15C-CEDD37E5BAD7}" srcId="{5E809D16-57CF-4122-BA48-A643FD1B1FB2}" destId="{8DE5FB5C-41E3-45BE-B693-BE636144B34F}" srcOrd="0" destOrd="0" parTransId="{93449BD2-8890-4445-8712-8EEBB074658E}" sibTransId="{5E8A38DC-9AFB-402A-B6A8-72CE7CDAAC1F}"/>
    <dgm:cxn modelId="{42B5EFAA-19D4-4088-8258-53D91CA32A65}" type="presOf" srcId="{8DE5FB5C-41E3-45BE-B693-BE636144B34F}" destId="{7184186D-3263-448D-A276-695A8224FA8A}" srcOrd="0" destOrd="0" presId="urn:microsoft.com/office/officeart/2005/8/layout/vList3"/>
    <dgm:cxn modelId="{6D95F5C3-54B2-448C-962E-8A5BEE6FE0B7}" type="presOf" srcId="{5E809D16-57CF-4122-BA48-A643FD1B1FB2}" destId="{AB9ECCB2-D2B0-431E-898F-A6C6F144BF9E}" srcOrd="0" destOrd="0" presId="urn:microsoft.com/office/officeart/2005/8/layout/vList3"/>
    <dgm:cxn modelId="{61E72EE9-7DD6-45B4-B787-F9521AFA5DDA}" srcId="{5E809D16-57CF-4122-BA48-A643FD1B1FB2}" destId="{CCA64A27-69AD-4BE1-AC93-AF95609C8E3F}" srcOrd="2" destOrd="0" parTransId="{ADE7069F-0561-4E7B-89D9-AACB98A46B41}" sibTransId="{822697D3-7A6B-4DDC-86F1-87C686CE2086}"/>
    <dgm:cxn modelId="{851BAD31-EE8F-43C4-B4B1-1CF0DBAF34D7}" type="presOf" srcId="{AC916EBC-9329-463F-8364-08B62AAA4D6E}" destId="{B00AA4E7-9D26-43D8-86FD-F8B641A54706}" srcOrd="0" destOrd="0" presId="urn:microsoft.com/office/officeart/2005/8/layout/vList3"/>
    <dgm:cxn modelId="{591C1258-E95B-448B-A7D3-42FC05FBE2BD}" type="presParOf" srcId="{AB9ECCB2-D2B0-431E-898F-A6C6F144BF9E}" destId="{35AB5EB6-3FF6-43F6-A56D-7BE5084FB8B6}" srcOrd="0" destOrd="0" presId="urn:microsoft.com/office/officeart/2005/8/layout/vList3"/>
    <dgm:cxn modelId="{2BD6BC26-708F-4228-B6B8-84E3FB1DEB79}" type="presParOf" srcId="{35AB5EB6-3FF6-43F6-A56D-7BE5084FB8B6}" destId="{11561B67-C7E0-4235-967C-5C659759418B}" srcOrd="0" destOrd="0" presId="urn:microsoft.com/office/officeart/2005/8/layout/vList3"/>
    <dgm:cxn modelId="{6F242C30-035A-49DD-B331-578D82151D26}" type="presParOf" srcId="{35AB5EB6-3FF6-43F6-A56D-7BE5084FB8B6}" destId="{7184186D-3263-448D-A276-695A8224FA8A}" srcOrd="1" destOrd="0" presId="urn:microsoft.com/office/officeart/2005/8/layout/vList3"/>
    <dgm:cxn modelId="{8BD8BFCE-B378-46AC-8873-CEB371E4897A}" type="presParOf" srcId="{AB9ECCB2-D2B0-431E-898F-A6C6F144BF9E}" destId="{187166E6-377E-4EEC-8801-9BBAFC193285}" srcOrd="1" destOrd="0" presId="urn:microsoft.com/office/officeart/2005/8/layout/vList3"/>
    <dgm:cxn modelId="{76D5AFD0-B061-46EC-B569-50186EB9158B}" type="presParOf" srcId="{AB9ECCB2-D2B0-431E-898F-A6C6F144BF9E}" destId="{A5722A29-A08B-4DA0-8A24-2AB69CBC5F0E}" srcOrd="2" destOrd="0" presId="urn:microsoft.com/office/officeart/2005/8/layout/vList3"/>
    <dgm:cxn modelId="{3E84C0E1-644C-42CA-A4E3-6E8E2D8E08E8}" type="presParOf" srcId="{A5722A29-A08B-4DA0-8A24-2AB69CBC5F0E}" destId="{7384A9B6-DE0F-47B3-9E59-F67A39443BF5}" srcOrd="0" destOrd="0" presId="urn:microsoft.com/office/officeart/2005/8/layout/vList3"/>
    <dgm:cxn modelId="{DDFB614C-09ED-4BB1-9CD2-0D0C86D56B8B}" type="presParOf" srcId="{A5722A29-A08B-4DA0-8A24-2AB69CBC5F0E}" destId="{B00AA4E7-9D26-43D8-86FD-F8B641A54706}" srcOrd="1" destOrd="0" presId="urn:microsoft.com/office/officeart/2005/8/layout/vList3"/>
    <dgm:cxn modelId="{61CBDC6D-B885-4385-9E0B-A10A86F000BC}" type="presParOf" srcId="{AB9ECCB2-D2B0-431E-898F-A6C6F144BF9E}" destId="{77CAA250-922B-451E-86FF-F9B95234CB06}" srcOrd="3" destOrd="0" presId="urn:microsoft.com/office/officeart/2005/8/layout/vList3"/>
    <dgm:cxn modelId="{3DE1CFB3-B976-48FF-A48E-67BB4B7AD3FB}" type="presParOf" srcId="{AB9ECCB2-D2B0-431E-898F-A6C6F144BF9E}" destId="{D1193DBD-4A21-4353-A20F-F6CD5E386785}" srcOrd="4" destOrd="0" presId="urn:microsoft.com/office/officeart/2005/8/layout/vList3"/>
    <dgm:cxn modelId="{78A252ED-2FBD-4F3C-9030-1F9196132BE9}" type="presParOf" srcId="{D1193DBD-4A21-4353-A20F-F6CD5E386785}" destId="{5025CD78-3083-4A3E-A912-676AE80D1774}" srcOrd="0" destOrd="0" presId="urn:microsoft.com/office/officeart/2005/8/layout/vList3"/>
    <dgm:cxn modelId="{BEDFBD40-79D0-447E-B068-1480D3BF1E0A}" type="presParOf" srcId="{D1193DBD-4A21-4353-A20F-F6CD5E386785}" destId="{32F6D50D-683D-4C6E-BEE3-A622250089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809D16-57CF-4122-BA48-A643FD1B1FB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DE5FB5C-41E3-45BE-B693-BE636144B34F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Orientacja na dobrostan</a:t>
          </a:r>
          <a:endParaRPr lang="pl-PL" sz="2000" dirty="0"/>
        </a:p>
      </dgm:t>
    </dgm:pt>
    <dgm:pt modelId="{93449BD2-8890-4445-8712-8EEBB074658E}" type="parTrans" cxnId="{CE02C468-F697-410A-B15C-CEDD37E5BAD7}">
      <dgm:prSet/>
      <dgm:spPr/>
      <dgm:t>
        <a:bodyPr/>
        <a:lstStyle/>
        <a:p>
          <a:endParaRPr lang="pl-PL"/>
        </a:p>
      </dgm:t>
    </dgm:pt>
    <dgm:pt modelId="{5E8A38DC-9AFB-402A-B6A8-72CE7CDAAC1F}" type="sibTrans" cxnId="{CE02C468-F697-410A-B15C-CEDD37E5BAD7}">
      <dgm:prSet/>
      <dgm:spPr/>
      <dgm:t>
        <a:bodyPr/>
        <a:lstStyle/>
        <a:p>
          <a:endParaRPr lang="pl-PL"/>
        </a:p>
      </dgm:t>
    </dgm:pt>
    <dgm:pt modelId="{AC916EBC-9329-463F-8364-08B62AAA4D6E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Redukcja szkód</a:t>
          </a:r>
          <a:endParaRPr lang="pl-PL" sz="2000" dirty="0"/>
        </a:p>
      </dgm:t>
    </dgm:pt>
    <dgm:pt modelId="{3455B77E-5232-42C2-919B-947DDDBD80B2}" type="parTrans" cxnId="{CB230FE6-5CB1-4547-87F5-F419F4642848}">
      <dgm:prSet/>
      <dgm:spPr/>
      <dgm:t>
        <a:bodyPr/>
        <a:lstStyle/>
        <a:p>
          <a:endParaRPr lang="pl-PL"/>
        </a:p>
      </dgm:t>
    </dgm:pt>
    <dgm:pt modelId="{7B8B7CD7-EAE6-4590-984E-5CD461F20196}" type="sibTrans" cxnId="{CB230FE6-5CB1-4547-87F5-F419F4642848}">
      <dgm:prSet/>
      <dgm:spPr/>
      <dgm:t>
        <a:bodyPr/>
        <a:lstStyle/>
        <a:p>
          <a:endParaRPr lang="pl-PL"/>
        </a:p>
      </dgm:t>
    </dgm:pt>
    <dgm:pt modelId="{CCA64A27-69AD-4BE1-AC93-AF95609C8E3F}">
      <dgm:prSet phldrT="[Tekst]" custT="1"/>
      <dgm:spPr/>
      <dgm:t>
        <a:bodyPr/>
        <a:lstStyle/>
        <a:p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Aktywne zaangażowanie bez przymusu</a:t>
          </a:r>
          <a:endParaRPr lang="pl-PL" sz="2000" dirty="0"/>
        </a:p>
      </dgm:t>
    </dgm:pt>
    <dgm:pt modelId="{ADE7069F-0561-4E7B-89D9-AACB98A46B41}" type="parTrans" cxnId="{61E72EE9-7DD6-45B4-B787-F9521AFA5DDA}">
      <dgm:prSet/>
      <dgm:spPr/>
      <dgm:t>
        <a:bodyPr/>
        <a:lstStyle/>
        <a:p>
          <a:endParaRPr lang="pl-PL"/>
        </a:p>
      </dgm:t>
    </dgm:pt>
    <dgm:pt modelId="{822697D3-7A6B-4DDC-86F1-87C686CE2086}" type="sibTrans" cxnId="{61E72EE9-7DD6-45B4-B787-F9521AFA5DDA}">
      <dgm:prSet/>
      <dgm:spPr/>
      <dgm:t>
        <a:bodyPr/>
        <a:lstStyle/>
        <a:p>
          <a:endParaRPr lang="pl-PL"/>
        </a:p>
      </dgm:t>
    </dgm:pt>
    <dgm:pt modelId="{AB9ECCB2-D2B0-431E-898F-A6C6F144BF9E}" type="pres">
      <dgm:prSet presAssocID="{5E809D16-57CF-4122-BA48-A643FD1B1F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B5EB6-3FF6-43F6-A56D-7BE5084FB8B6}" type="pres">
      <dgm:prSet presAssocID="{8DE5FB5C-41E3-45BE-B693-BE636144B34F}" presName="composite" presStyleCnt="0"/>
      <dgm:spPr/>
    </dgm:pt>
    <dgm:pt modelId="{11561B67-C7E0-4235-967C-5C659759418B}" type="pres">
      <dgm:prSet presAssocID="{8DE5FB5C-41E3-45BE-B693-BE636144B34F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184186D-3263-448D-A276-695A8224FA8A}" type="pres">
      <dgm:prSet presAssocID="{8DE5FB5C-41E3-45BE-B693-BE636144B3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7166E6-377E-4EEC-8801-9BBAFC193285}" type="pres">
      <dgm:prSet presAssocID="{5E8A38DC-9AFB-402A-B6A8-72CE7CDAAC1F}" presName="spacing" presStyleCnt="0"/>
      <dgm:spPr/>
    </dgm:pt>
    <dgm:pt modelId="{A5722A29-A08B-4DA0-8A24-2AB69CBC5F0E}" type="pres">
      <dgm:prSet presAssocID="{AC916EBC-9329-463F-8364-08B62AAA4D6E}" presName="composite" presStyleCnt="0"/>
      <dgm:spPr/>
    </dgm:pt>
    <dgm:pt modelId="{7384A9B6-DE0F-47B3-9E59-F67A39443BF5}" type="pres">
      <dgm:prSet presAssocID="{AC916EBC-9329-463F-8364-08B62AAA4D6E}" presName="imgShp" presStyleLbl="fgImgPlace1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00AA4E7-9D26-43D8-86FD-F8B641A54706}" type="pres">
      <dgm:prSet presAssocID="{AC916EBC-9329-463F-8364-08B62AAA4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A250-922B-451E-86FF-F9B95234CB06}" type="pres">
      <dgm:prSet presAssocID="{7B8B7CD7-EAE6-4590-984E-5CD461F20196}" presName="spacing" presStyleCnt="0"/>
      <dgm:spPr/>
    </dgm:pt>
    <dgm:pt modelId="{D1193DBD-4A21-4353-A20F-F6CD5E386785}" type="pres">
      <dgm:prSet presAssocID="{CCA64A27-69AD-4BE1-AC93-AF95609C8E3F}" presName="composite" presStyleCnt="0"/>
      <dgm:spPr/>
    </dgm:pt>
    <dgm:pt modelId="{5025CD78-3083-4A3E-A912-676AE80D1774}" type="pres">
      <dgm:prSet presAssocID="{CCA64A27-69AD-4BE1-AC93-AF95609C8E3F}" presName="imgShp" presStyleLbl="fgImgPlac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2F6D50D-683D-4C6E-BEE3-A622250089BB}" type="pres">
      <dgm:prSet presAssocID="{CCA64A27-69AD-4BE1-AC93-AF95609C8E3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E6E6C5-30BB-450D-BD06-87F3E8634483}" type="presOf" srcId="{CCA64A27-69AD-4BE1-AC93-AF95609C8E3F}" destId="{32F6D50D-683D-4C6E-BEE3-A622250089BB}" srcOrd="0" destOrd="0" presId="urn:microsoft.com/office/officeart/2005/8/layout/vList3"/>
    <dgm:cxn modelId="{CB230FE6-5CB1-4547-87F5-F419F4642848}" srcId="{5E809D16-57CF-4122-BA48-A643FD1B1FB2}" destId="{AC916EBC-9329-463F-8364-08B62AAA4D6E}" srcOrd="1" destOrd="0" parTransId="{3455B77E-5232-42C2-919B-947DDDBD80B2}" sibTransId="{7B8B7CD7-EAE6-4590-984E-5CD461F20196}"/>
    <dgm:cxn modelId="{CE02C468-F697-410A-B15C-CEDD37E5BAD7}" srcId="{5E809D16-57CF-4122-BA48-A643FD1B1FB2}" destId="{8DE5FB5C-41E3-45BE-B693-BE636144B34F}" srcOrd="0" destOrd="0" parTransId="{93449BD2-8890-4445-8712-8EEBB074658E}" sibTransId="{5E8A38DC-9AFB-402A-B6A8-72CE7CDAAC1F}"/>
    <dgm:cxn modelId="{42B5EFAA-19D4-4088-8258-53D91CA32A65}" type="presOf" srcId="{8DE5FB5C-41E3-45BE-B693-BE636144B34F}" destId="{7184186D-3263-448D-A276-695A8224FA8A}" srcOrd="0" destOrd="0" presId="urn:microsoft.com/office/officeart/2005/8/layout/vList3"/>
    <dgm:cxn modelId="{6D95F5C3-54B2-448C-962E-8A5BEE6FE0B7}" type="presOf" srcId="{5E809D16-57CF-4122-BA48-A643FD1B1FB2}" destId="{AB9ECCB2-D2B0-431E-898F-A6C6F144BF9E}" srcOrd="0" destOrd="0" presId="urn:microsoft.com/office/officeart/2005/8/layout/vList3"/>
    <dgm:cxn modelId="{61E72EE9-7DD6-45B4-B787-F9521AFA5DDA}" srcId="{5E809D16-57CF-4122-BA48-A643FD1B1FB2}" destId="{CCA64A27-69AD-4BE1-AC93-AF95609C8E3F}" srcOrd="2" destOrd="0" parTransId="{ADE7069F-0561-4E7B-89D9-AACB98A46B41}" sibTransId="{822697D3-7A6B-4DDC-86F1-87C686CE2086}"/>
    <dgm:cxn modelId="{851BAD31-EE8F-43C4-B4B1-1CF0DBAF34D7}" type="presOf" srcId="{AC916EBC-9329-463F-8364-08B62AAA4D6E}" destId="{B00AA4E7-9D26-43D8-86FD-F8B641A54706}" srcOrd="0" destOrd="0" presId="urn:microsoft.com/office/officeart/2005/8/layout/vList3"/>
    <dgm:cxn modelId="{591C1258-E95B-448B-A7D3-42FC05FBE2BD}" type="presParOf" srcId="{AB9ECCB2-D2B0-431E-898F-A6C6F144BF9E}" destId="{35AB5EB6-3FF6-43F6-A56D-7BE5084FB8B6}" srcOrd="0" destOrd="0" presId="urn:microsoft.com/office/officeart/2005/8/layout/vList3"/>
    <dgm:cxn modelId="{2BD6BC26-708F-4228-B6B8-84E3FB1DEB79}" type="presParOf" srcId="{35AB5EB6-3FF6-43F6-A56D-7BE5084FB8B6}" destId="{11561B67-C7E0-4235-967C-5C659759418B}" srcOrd="0" destOrd="0" presId="urn:microsoft.com/office/officeart/2005/8/layout/vList3"/>
    <dgm:cxn modelId="{6F242C30-035A-49DD-B331-578D82151D26}" type="presParOf" srcId="{35AB5EB6-3FF6-43F6-A56D-7BE5084FB8B6}" destId="{7184186D-3263-448D-A276-695A8224FA8A}" srcOrd="1" destOrd="0" presId="urn:microsoft.com/office/officeart/2005/8/layout/vList3"/>
    <dgm:cxn modelId="{8BD8BFCE-B378-46AC-8873-CEB371E4897A}" type="presParOf" srcId="{AB9ECCB2-D2B0-431E-898F-A6C6F144BF9E}" destId="{187166E6-377E-4EEC-8801-9BBAFC193285}" srcOrd="1" destOrd="0" presId="urn:microsoft.com/office/officeart/2005/8/layout/vList3"/>
    <dgm:cxn modelId="{76D5AFD0-B061-46EC-B569-50186EB9158B}" type="presParOf" srcId="{AB9ECCB2-D2B0-431E-898F-A6C6F144BF9E}" destId="{A5722A29-A08B-4DA0-8A24-2AB69CBC5F0E}" srcOrd="2" destOrd="0" presId="urn:microsoft.com/office/officeart/2005/8/layout/vList3"/>
    <dgm:cxn modelId="{3E84C0E1-644C-42CA-A4E3-6E8E2D8E08E8}" type="presParOf" srcId="{A5722A29-A08B-4DA0-8A24-2AB69CBC5F0E}" destId="{7384A9B6-DE0F-47B3-9E59-F67A39443BF5}" srcOrd="0" destOrd="0" presId="urn:microsoft.com/office/officeart/2005/8/layout/vList3"/>
    <dgm:cxn modelId="{DDFB614C-09ED-4BB1-9CD2-0D0C86D56B8B}" type="presParOf" srcId="{A5722A29-A08B-4DA0-8A24-2AB69CBC5F0E}" destId="{B00AA4E7-9D26-43D8-86FD-F8B641A54706}" srcOrd="1" destOrd="0" presId="urn:microsoft.com/office/officeart/2005/8/layout/vList3"/>
    <dgm:cxn modelId="{61CBDC6D-B885-4385-9E0B-A10A86F000BC}" type="presParOf" srcId="{AB9ECCB2-D2B0-431E-898F-A6C6F144BF9E}" destId="{77CAA250-922B-451E-86FF-F9B95234CB06}" srcOrd="3" destOrd="0" presId="urn:microsoft.com/office/officeart/2005/8/layout/vList3"/>
    <dgm:cxn modelId="{3DE1CFB3-B976-48FF-A48E-67BB4B7AD3FB}" type="presParOf" srcId="{AB9ECCB2-D2B0-431E-898F-A6C6F144BF9E}" destId="{D1193DBD-4A21-4353-A20F-F6CD5E386785}" srcOrd="4" destOrd="0" presId="urn:microsoft.com/office/officeart/2005/8/layout/vList3"/>
    <dgm:cxn modelId="{78A252ED-2FBD-4F3C-9030-1F9196132BE9}" type="presParOf" srcId="{D1193DBD-4A21-4353-A20F-F6CD5E386785}" destId="{5025CD78-3083-4A3E-A912-676AE80D1774}" srcOrd="0" destOrd="0" presId="urn:microsoft.com/office/officeart/2005/8/layout/vList3"/>
    <dgm:cxn modelId="{BEDFBD40-79D0-447E-B068-1480D3BF1E0A}" type="presParOf" srcId="{D1193DBD-4A21-4353-A20F-F6CD5E386785}" destId="{32F6D50D-683D-4C6E-BEE3-A622250089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35D31-87C4-4875-A556-98759B0ED640}">
      <dsp:nvSpPr>
        <dsp:cNvPr id="0" name=""/>
        <dsp:cNvSpPr/>
      </dsp:nvSpPr>
      <dsp:spPr>
        <a:xfrm rot="10800000">
          <a:off x="2307231" y="2197"/>
          <a:ext cx="8140504" cy="182670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297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FESL.07.09-IZ.01-189/25 Usługi dla osób w kryzysie bezdomności,  dotkniętych wykluczeniem z dostępu do mieszkań lub zagrożonych bezdomnością </a:t>
          </a:r>
        </a:p>
      </dsp:txBody>
      <dsp:txXfrm rot="10800000">
        <a:off x="2763908" y="2197"/>
        <a:ext cx="7683827" cy="1826708"/>
      </dsp:txXfrm>
    </dsp:sp>
    <dsp:sp modelId="{8078CCB4-BB08-4A30-B081-DCE7B57F90CC}">
      <dsp:nvSpPr>
        <dsp:cNvPr id="0" name=""/>
        <dsp:cNvSpPr/>
      </dsp:nvSpPr>
      <dsp:spPr>
        <a:xfrm>
          <a:off x="1793623" y="401943"/>
          <a:ext cx="1027216" cy="1027216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8206D-B8DB-4206-88E1-3203E94F7AB7}">
      <dsp:nvSpPr>
        <dsp:cNvPr id="0" name=""/>
        <dsp:cNvSpPr/>
      </dsp:nvSpPr>
      <dsp:spPr>
        <a:xfrm rot="10800000">
          <a:off x="2307231" y="2135538"/>
          <a:ext cx="8140504" cy="1027216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297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Nabór trwa: 31.03.2025 r.- 26.06.2025 r.</a:t>
          </a:r>
          <a:endParaRPr lang="pl-PL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564035" y="2135538"/>
        <a:ext cx="7883700" cy="1027216"/>
      </dsp:txXfrm>
    </dsp:sp>
    <dsp:sp modelId="{3F984809-D871-4AF2-B47E-104B6585AF31}">
      <dsp:nvSpPr>
        <dsp:cNvPr id="0" name=""/>
        <dsp:cNvSpPr/>
      </dsp:nvSpPr>
      <dsp:spPr>
        <a:xfrm>
          <a:off x="1793623" y="2135538"/>
          <a:ext cx="1027216" cy="1027216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B153B-8906-4DDC-A13F-DBC4A9652A66}">
      <dsp:nvSpPr>
        <dsp:cNvPr id="0" name=""/>
        <dsp:cNvSpPr/>
      </dsp:nvSpPr>
      <dsp:spPr>
        <a:xfrm rot="10800000">
          <a:off x="2307231" y="3469386"/>
          <a:ext cx="8140504" cy="1027216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297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Całkowita kwota przeznaczona na nabór: 8 588 235,29 EUR (35 476 282,34 PLN).</a:t>
          </a:r>
          <a:endParaRPr lang="pl-PL" sz="2000" kern="1200" dirty="0"/>
        </a:p>
      </dsp:txBody>
      <dsp:txXfrm rot="10800000">
        <a:off x="2564035" y="3469386"/>
        <a:ext cx="7883700" cy="1027216"/>
      </dsp:txXfrm>
    </dsp:sp>
    <dsp:sp modelId="{EECA5C8E-6C91-4AED-B07D-00E46175AE50}">
      <dsp:nvSpPr>
        <dsp:cNvPr id="0" name=""/>
        <dsp:cNvSpPr/>
      </dsp:nvSpPr>
      <dsp:spPr>
        <a:xfrm>
          <a:off x="1793623" y="3469386"/>
          <a:ext cx="1027216" cy="1027216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32111-67EE-4EAF-93CF-0A19C8D220E7}">
      <dsp:nvSpPr>
        <dsp:cNvPr id="0" name=""/>
        <dsp:cNvSpPr/>
      </dsp:nvSpPr>
      <dsp:spPr>
        <a:xfrm rot="10800000">
          <a:off x="2307231" y="4803234"/>
          <a:ext cx="8140504" cy="1027216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297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https://funduszeue.slaskie.pl/web/guest/nabory/lsi/307</a:t>
          </a:r>
          <a:r>
            <a:rPr lang="pl-PL" sz="19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pl-PL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564035" y="4803234"/>
        <a:ext cx="7883700" cy="1027216"/>
      </dsp:txXfrm>
    </dsp:sp>
    <dsp:sp modelId="{853026DB-C8C6-4538-9E12-A2651046E377}">
      <dsp:nvSpPr>
        <dsp:cNvPr id="0" name=""/>
        <dsp:cNvSpPr/>
      </dsp:nvSpPr>
      <dsp:spPr>
        <a:xfrm>
          <a:off x="1800197" y="4752530"/>
          <a:ext cx="1027216" cy="1027216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86D-3263-448D-A276-695A8224FA8A}">
      <dsp:nvSpPr>
        <dsp:cNvPr id="0" name=""/>
        <dsp:cNvSpPr/>
      </dsp:nvSpPr>
      <dsp:spPr>
        <a:xfrm rot="10800000">
          <a:off x="1230645" y="2964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Planowanie zorientowane na osobę</a:t>
          </a:r>
          <a:endParaRPr lang="pl-PL" sz="2000" kern="1200" dirty="0"/>
        </a:p>
      </dsp:txBody>
      <dsp:txXfrm rot="10800000">
        <a:off x="1520506" y="2964"/>
        <a:ext cx="3445193" cy="1159443"/>
      </dsp:txXfrm>
    </dsp:sp>
    <dsp:sp modelId="{11561B67-C7E0-4235-967C-5C659759418B}">
      <dsp:nvSpPr>
        <dsp:cNvPr id="0" name=""/>
        <dsp:cNvSpPr/>
      </dsp:nvSpPr>
      <dsp:spPr>
        <a:xfrm>
          <a:off x="650923" y="2964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A4E7-9D26-43D8-86FD-F8B641A54706}">
      <dsp:nvSpPr>
        <dsp:cNvPr id="0" name=""/>
        <dsp:cNvSpPr/>
      </dsp:nvSpPr>
      <dsp:spPr>
        <a:xfrm rot="10800000">
          <a:off x="1230645" y="1508510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Elastyczne wsparcie tak długo, jak jest potrzebne</a:t>
          </a:r>
          <a:endParaRPr lang="pl-PL" sz="2000" kern="1200" dirty="0"/>
        </a:p>
      </dsp:txBody>
      <dsp:txXfrm rot="10800000">
        <a:off x="1520506" y="1508510"/>
        <a:ext cx="3445193" cy="1159443"/>
      </dsp:txXfrm>
    </dsp:sp>
    <dsp:sp modelId="{7384A9B6-DE0F-47B3-9E59-F67A39443BF5}">
      <dsp:nvSpPr>
        <dsp:cNvPr id="0" name=""/>
        <dsp:cNvSpPr/>
      </dsp:nvSpPr>
      <dsp:spPr>
        <a:xfrm>
          <a:off x="650923" y="1508510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6D50D-683D-4C6E-BEE3-A622250089BB}">
      <dsp:nvSpPr>
        <dsp:cNvPr id="0" name=""/>
        <dsp:cNvSpPr/>
      </dsp:nvSpPr>
      <dsp:spPr>
        <a:xfrm rot="10800000">
          <a:off x="1230645" y="3014056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Włączenie do społeczności</a:t>
          </a:r>
          <a:endParaRPr lang="pl-PL" sz="2000" kern="1200" dirty="0"/>
        </a:p>
      </dsp:txBody>
      <dsp:txXfrm rot="10800000">
        <a:off x="1520506" y="3014056"/>
        <a:ext cx="3445193" cy="1159443"/>
      </dsp:txXfrm>
    </dsp:sp>
    <dsp:sp modelId="{5025CD78-3083-4A3E-A912-676AE80D1774}">
      <dsp:nvSpPr>
        <dsp:cNvPr id="0" name=""/>
        <dsp:cNvSpPr/>
      </dsp:nvSpPr>
      <dsp:spPr>
        <a:xfrm>
          <a:off x="650923" y="3014056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10D94-6519-4984-B80F-655C7308ACBD}">
      <dsp:nvSpPr>
        <dsp:cNvPr id="0" name=""/>
        <dsp:cNvSpPr/>
      </dsp:nvSpPr>
      <dsp:spPr>
        <a:xfrm>
          <a:off x="-306557" y="-144017"/>
          <a:ext cx="6981161" cy="658835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6DC8C-D7BB-4416-9FCC-65E863694033}">
      <dsp:nvSpPr>
        <dsp:cNvPr id="0" name=""/>
        <dsp:cNvSpPr/>
      </dsp:nvSpPr>
      <dsp:spPr>
        <a:xfrm>
          <a:off x="6034001" y="1537875"/>
          <a:ext cx="3821176" cy="3289073"/>
        </a:xfrm>
        <a:prstGeom prst="rect">
          <a:avLst/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Wyniki: mieszkanie utrzymało ok. </a:t>
          </a:r>
          <a:r>
            <a:rPr lang="pl-PL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80%</a:t>
          </a: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uczestników grupy eksperymentalnej i ok. 30% uczestników grupy kontrolnej.</a:t>
          </a:r>
        </a:p>
      </dsp:txBody>
      <dsp:txXfrm>
        <a:off x="6034001" y="1537875"/>
        <a:ext cx="3821176" cy="3289073"/>
      </dsp:txXfrm>
    </dsp:sp>
    <dsp:sp modelId="{58EDDA0D-94A4-4CEA-98A2-9D01CE3426B0}">
      <dsp:nvSpPr>
        <dsp:cNvPr id="0" name=""/>
        <dsp:cNvSpPr/>
      </dsp:nvSpPr>
      <dsp:spPr>
        <a:xfrm>
          <a:off x="1203696" y="1157560"/>
          <a:ext cx="3958736" cy="4002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Nowy Jork </a:t>
          </a: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- 225 osób:                   1 grupa model schodkowy leczenie i terapia (grupa kontrolna), 2 grupa skierowana natychmiast do własnych mieszkań bez konieczności uczestniczenia w leczeniu i terapii (grupa eksperymentalna). </a:t>
          </a:r>
        </a:p>
      </dsp:txBody>
      <dsp:txXfrm>
        <a:off x="1203696" y="1157560"/>
        <a:ext cx="3958736" cy="40025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10D94-6519-4984-B80F-655C7308ACBD}">
      <dsp:nvSpPr>
        <dsp:cNvPr id="0" name=""/>
        <dsp:cNvSpPr/>
      </dsp:nvSpPr>
      <dsp:spPr>
        <a:xfrm>
          <a:off x="-298187" y="-349174"/>
          <a:ext cx="7089403" cy="6621072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6DC8C-D7BB-4416-9FCC-65E863694033}">
      <dsp:nvSpPr>
        <dsp:cNvPr id="0" name=""/>
        <dsp:cNvSpPr/>
      </dsp:nvSpPr>
      <dsp:spPr>
        <a:xfrm>
          <a:off x="6066348" y="1366130"/>
          <a:ext cx="3780759" cy="3254284"/>
        </a:xfrm>
        <a:prstGeom prst="rect">
          <a:avLst/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Wyniki: </a:t>
          </a:r>
          <a:r>
            <a:rPr lang="pl-PL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81% </a:t>
          </a: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osób uczestniczących utrzymywało stabilność zamieszkania i pozostawało w mieszkaniach.</a:t>
          </a:r>
        </a:p>
      </dsp:txBody>
      <dsp:txXfrm>
        <a:off x="6066348" y="1366130"/>
        <a:ext cx="3780759" cy="3254284"/>
      </dsp:txXfrm>
    </dsp:sp>
    <dsp:sp modelId="{58EDDA0D-94A4-4CEA-98A2-9D01CE3426B0}">
      <dsp:nvSpPr>
        <dsp:cNvPr id="0" name=""/>
        <dsp:cNvSpPr/>
      </dsp:nvSpPr>
      <dsp:spPr>
        <a:xfrm>
          <a:off x="1421665" y="1290863"/>
          <a:ext cx="3647803" cy="335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Polska</a:t>
          </a: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42 osoby, Najpierw Mieszkanie w Gdańsku, Warszawie i we Wrocławiu - Towarzystwo Pomocy im. św. Brata Alberta, okres realizacji: 21 miesięcy</a:t>
          </a:r>
        </a:p>
      </dsp:txBody>
      <dsp:txXfrm>
        <a:off x="1421665" y="1290863"/>
        <a:ext cx="3647803" cy="335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24B81-C489-4D0A-93D5-DBF97A0767AE}">
      <dsp:nvSpPr>
        <dsp:cNvPr id="0" name=""/>
        <dsp:cNvSpPr/>
      </dsp:nvSpPr>
      <dsp:spPr>
        <a:xfrm>
          <a:off x="2125762" y="-487005"/>
          <a:ext cx="5778306" cy="5778306"/>
        </a:xfrm>
        <a:prstGeom prst="circularArrow">
          <a:avLst>
            <a:gd name="adj1" fmla="val 5689"/>
            <a:gd name="adj2" fmla="val 340510"/>
            <a:gd name="adj3" fmla="val 12325414"/>
            <a:gd name="adj4" fmla="val 18339062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535CB-C126-41E3-88C3-79F7B37A3A8C}">
      <dsp:nvSpPr>
        <dsp:cNvPr id="0" name=""/>
        <dsp:cNvSpPr/>
      </dsp:nvSpPr>
      <dsp:spPr>
        <a:xfrm>
          <a:off x="2942053" y="-126463"/>
          <a:ext cx="4145725" cy="2072862"/>
        </a:xfrm>
        <a:prstGeom prst="roundRect">
          <a:avLst/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Nabór w całości dedykowany wsparciu osób w kryzysie bezdomności i zagrożonych wykluczeniem mieszkaniowym.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3043242" y="-25274"/>
        <a:ext cx="3943347" cy="1870484"/>
      </dsp:txXfrm>
    </dsp:sp>
    <dsp:sp modelId="{B68CE192-F2E4-4D91-871D-40D287068FB5}">
      <dsp:nvSpPr>
        <dsp:cNvPr id="0" name=""/>
        <dsp:cNvSpPr/>
      </dsp:nvSpPr>
      <dsp:spPr>
        <a:xfrm>
          <a:off x="6176326" y="3353406"/>
          <a:ext cx="3336894" cy="2363705"/>
        </a:xfrm>
        <a:prstGeom prst="roundRect">
          <a:avLst/>
        </a:prstGeom>
        <a:solidFill>
          <a:srgbClr val="DEFEDE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w kryzysie bezdomności i zagrożone wykluczeniem mieszkaniowym są podstawową grupą docelową możliwą do wsparcia w tym naborze.</a:t>
          </a:r>
        </a:p>
      </dsp:txBody>
      <dsp:txXfrm>
        <a:off x="6291713" y="3468793"/>
        <a:ext cx="3106120" cy="2132931"/>
      </dsp:txXfrm>
    </dsp:sp>
    <dsp:sp modelId="{025D8B62-9631-46E7-B90C-51A8BEDDC1F1}">
      <dsp:nvSpPr>
        <dsp:cNvPr id="0" name=""/>
        <dsp:cNvSpPr/>
      </dsp:nvSpPr>
      <dsp:spPr>
        <a:xfrm>
          <a:off x="333330" y="3074522"/>
          <a:ext cx="4056136" cy="2583139"/>
        </a:xfrm>
        <a:prstGeom prst="roundRect">
          <a:avLst/>
        </a:prstGeom>
        <a:solidFill>
          <a:srgbClr val="CCECFF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Wnioski mogą składać JST i NGO prowadzące działalność na rzecz osób będących w kryzysie bezdomności, dotkniętych wykluczeniem z dostępu do mieszkań oraz zagrożonych bezdomnością na terenie województwa śląskiego.</a:t>
          </a:r>
        </a:p>
      </dsp:txBody>
      <dsp:txXfrm>
        <a:off x="459428" y="3200620"/>
        <a:ext cx="3803940" cy="233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F81E-DD16-44E8-B74C-418D0D931643}">
      <dsp:nvSpPr>
        <dsp:cNvPr id="0" name=""/>
        <dsp:cNvSpPr/>
      </dsp:nvSpPr>
      <dsp:spPr>
        <a:xfrm>
          <a:off x="0" y="0"/>
          <a:ext cx="9865095" cy="2146014"/>
        </a:xfrm>
        <a:prstGeom prst="roundRect">
          <a:avLst>
            <a:gd name="adj" fmla="val 10000"/>
          </a:avLst>
        </a:prstGeom>
        <a:solidFill>
          <a:srgbClr val="CBEE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1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Działania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profilaktyczne, interwencyjne </a:t>
          </a: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aktywizujące.</a:t>
          </a:r>
          <a:endParaRPr lang="pl-PL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Indywidualny program wychodzenia z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bezdomności.</a:t>
          </a:r>
          <a:endParaRPr lang="pl-PL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Tworzenie i funkcjonowanie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mieszkań.</a:t>
          </a:r>
          <a:endParaRPr lang="pl-PL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Działania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uzupełniające.</a:t>
          </a:r>
          <a:endParaRPr lang="pl-PL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Rozwijanie kompetencji </a:t>
          </a:r>
          <a:r>
            <a:rPr lang="pl-PL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kadr.</a:t>
          </a:r>
          <a:endParaRPr lang="pl-PL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87620" y="0"/>
        <a:ext cx="7677474" cy="2146014"/>
      </dsp:txXfrm>
    </dsp:sp>
    <dsp:sp modelId="{3F007DF5-B63E-4394-9D09-0536300A427C}">
      <dsp:nvSpPr>
        <dsp:cNvPr id="0" name=""/>
        <dsp:cNvSpPr/>
      </dsp:nvSpPr>
      <dsp:spPr>
        <a:xfrm>
          <a:off x="214601" y="214601"/>
          <a:ext cx="1973019" cy="1716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94F81-9193-43BA-BF93-C9F9A3B4CFE5}">
      <dsp:nvSpPr>
        <dsp:cNvPr id="0" name=""/>
        <dsp:cNvSpPr/>
      </dsp:nvSpPr>
      <dsp:spPr>
        <a:xfrm>
          <a:off x="0" y="2440619"/>
          <a:ext cx="9865095" cy="1556804"/>
        </a:xfrm>
        <a:prstGeom prst="roundRect">
          <a:avLst>
            <a:gd name="adj" fmla="val 10000"/>
          </a:avLst>
        </a:prstGeom>
        <a:solidFill>
          <a:srgbClr val="DEFE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Wsparcie mieszkaniowe przy zastosowaniu metody Najpierw Mieszkanie.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Zapewnienie usługi społecznej w postaci stałego miejsca zamieszkania wraz z interdyscyplinarnym wsparciem zespołu terapeutycznego już na początku drogi wychodzenia z bezdomności.</a:t>
          </a:r>
        </a:p>
      </dsp:txBody>
      <dsp:txXfrm>
        <a:off x="2187620" y="2440619"/>
        <a:ext cx="7677474" cy="1556804"/>
      </dsp:txXfrm>
    </dsp:sp>
    <dsp:sp modelId="{F2E1F76C-F842-4EDE-9FE7-E05A1991F4C6}">
      <dsp:nvSpPr>
        <dsp:cNvPr id="0" name=""/>
        <dsp:cNvSpPr/>
      </dsp:nvSpPr>
      <dsp:spPr>
        <a:xfrm>
          <a:off x="214601" y="2360615"/>
          <a:ext cx="1973019" cy="1716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BE6DF-FF67-404D-9A96-D4DF2312C042}">
      <dsp:nvSpPr>
        <dsp:cNvPr id="0" name=""/>
        <dsp:cNvSpPr/>
      </dsp:nvSpPr>
      <dsp:spPr>
        <a:xfrm>
          <a:off x="0" y="4292028"/>
          <a:ext cx="9865095" cy="214601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Typ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Uzupełniające wsparcie na rzecz rozwijania dialogu obywatelskiego, podniesienia potencjału i rozwoju NGO.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Wsparcie organizacji z województwa śląskiego działających na rzecz osób w kryzysie bezdomności.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Szkolenia, rozwój kadr, budowanie sieci współpracy, niezbędne wyposażenie, wzmacnianie roli organizacji w dialogu obywatelskim.</a:t>
          </a:r>
        </a:p>
      </dsp:txBody>
      <dsp:txXfrm>
        <a:off x="2187620" y="4292028"/>
        <a:ext cx="7677474" cy="2146014"/>
      </dsp:txXfrm>
    </dsp:sp>
    <dsp:sp modelId="{B4493DCD-17D1-4F1C-9791-B2CA7B30D874}">
      <dsp:nvSpPr>
        <dsp:cNvPr id="0" name=""/>
        <dsp:cNvSpPr/>
      </dsp:nvSpPr>
      <dsp:spPr>
        <a:xfrm>
          <a:off x="214601" y="4506629"/>
          <a:ext cx="1973019" cy="1716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C0FF3-167E-401F-9492-D1DCD6612447}">
      <dsp:nvSpPr>
        <dsp:cNvPr id="0" name=""/>
        <dsp:cNvSpPr/>
      </dsp:nvSpPr>
      <dsp:spPr>
        <a:xfrm rot="10800000">
          <a:off x="1943004" y="414"/>
          <a:ext cx="6751829" cy="969422"/>
        </a:xfrm>
        <a:prstGeom prst="homePlate">
          <a:avLst/>
        </a:prstGeom>
        <a:solidFill>
          <a:srgbClr val="DEFEDE"/>
        </a:solidFill>
        <a:ln w="381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74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Metoda mająca na celu zakończenie bezdomności</a:t>
          </a:r>
        </a:p>
      </dsp:txBody>
      <dsp:txXfrm rot="10800000">
        <a:off x="2185359" y="414"/>
        <a:ext cx="6509474" cy="969422"/>
      </dsp:txXfrm>
    </dsp:sp>
    <dsp:sp modelId="{C646555D-7659-4BA8-86EB-EEAEB7AF8329}">
      <dsp:nvSpPr>
        <dsp:cNvPr id="0" name=""/>
        <dsp:cNvSpPr/>
      </dsp:nvSpPr>
      <dsp:spPr>
        <a:xfrm>
          <a:off x="975142" y="0"/>
          <a:ext cx="969422" cy="96942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7A3917-AAE0-479D-9EBC-3D36E2B07E82}">
      <dsp:nvSpPr>
        <dsp:cNvPr id="0" name=""/>
        <dsp:cNvSpPr/>
      </dsp:nvSpPr>
      <dsp:spPr>
        <a:xfrm rot="10800000">
          <a:off x="1868599" y="1251104"/>
          <a:ext cx="6751829" cy="969422"/>
        </a:xfrm>
        <a:prstGeom prst="homePlate">
          <a:avLst/>
        </a:prstGeom>
        <a:solidFill>
          <a:srgbClr val="CBEEF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74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długotrwale bezdomne</a:t>
          </a:r>
        </a:p>
      </dsp:txBody>
      <dsp:txXfrm rot="10800000">
        <a:off x="2110954" y="1251104"/>
        <a:ext cx="6509474" cy="969422"/>
      </dsp:txXfrm>
    </dsp:sp>
    <dsp:sp modelId="{39C823BD-847A-4AA4-B240-82B00777F466}">
      <dsp:nvSpPr>
        <dsp:cNvPr id="0" name=""/>
        <dsp:cNvSpPr/>
      </dsp:nvSpPr>
      <dsp:spPr>
        <a:xfrm>
          <a:off x="981308" y="1175974"/>
          <a:ext cx="969422" cy="969422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701B15-863A-45C3-96BD-16036A59E0C4}">
      <dsp:nvSpPr>
        <dsp:cNvPr id="0" name=""/>
        <dsp:cNvSpPr/>
      </dsp:nvSpPr>
      <dsp:spPr>
        <a:xfrm rot="10800000">
          <a:off x="1943004" y="2423969"/>
          <a:ext cx="6751829" cy="969422"/>
        </a:xfrm>
        <a:prstGeom prst="homePlat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74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Osoby mierzące się z zaburzeniami psychicznymi i/lub uzależnieniami</a:t>
          </a:r>
        </a:p>
      </dsp:txBody>
      <dsp:txXfrm rot="10800000">
        <a:off x="2185359" y="2423969"/>
        <a:ext cx="6509474" cy="969422"/>
      </dsp:txXfrm>
    </dsp:sp>
    <dsp:sp modelId="{4390B921-6AA2-4F3C-A178-0162ACF6657F}">
      <dsp:nvSpPr>
        <dsp:cNvPr id="0" name=""/>
        <dsp:cNvSpPr/>
      </dsp:nvSpPr>
      <dsp:spPr>
        <a:xfrm>
          <a:off x="1033269" y="2414498"/>
          <a:ext cx="969422" cy="969422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1793F-998B-48E0-A232-36D16F0137A9}">
      <dsp:nvSpPr>
        <dsp:cNvPr id="0" name=""/>
        <dsp:cNvSpPr/>
      </dsp:nvSpPr>
      <dsp:spPr>
        <a:xfrm rot="5400000">
          <a:off x="442827" y="1954474"/>
          <a:ext cx="1310855" cy="2181233"/>
        </a:xfrm>
        <a:prstGeom prst="corner">
          <a:avLst>
            <a:gd name="adj1" fmla="val 16120"/>
            <a:gd name="adj2" fmla="val 16110"/>
          </a:avLst>
        </a:prstGeom>
        <a:solidFill>
          <a:srgbClr val="00699E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47D3F-93F6-448D-8444-0F3EEC3B9C6A}">
      <dsp:nvSpPr>
        <dsp:cNvPr id="0" name=""/>
        <dsp:cNvSpPr/>
      </dsp:nvSpPr>
      <dsp:spPr>
        <a:xfrm>
          <a:off x="224013" y="2606192"/>
          <a:ext cx="1969230" cy="172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Bezdomność uliczna</a:t>
          </a:r>
        </a:p>
      </dsp:txBody>
      <dsp:txXfrm>
        <a:off x="224013" y="2606192"/>
        <a:ext cx="1969230" cy="1726145"/>
      </dsp:txXfrm>
    </dsp:sp>
    <dsp:sp modelId="{C5B23D5A-A94C-4CDD-BE37-7C49E5C86C7C}">
      <dsp:nvSpPr>
        <dsp:cNvPr id="0" name=""/>
        <dsp:cNvSpPr/>
      </dsp:nvSpPr>
      <dsp:spPr>
        <a:xfrm>
          <a:off x="1821690" y="1793889"/>
          <a:ext cx="371552" cy="37155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3F9A5-915F-48DE-9D80-78870114E8EA}">
      <dsp:nvSpPr>
        <dsp:cNvPr id="0" name=""/>
        <dsp:cNvSpPr/>
      </dsp:nvSpPr>
      <dsp:spPr>
        <a:xfrm rot="5400000">
          <a:off x="2853549" y="1357938"/>
          <a:ext cx="1310855" cy="2181233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A7BA1-448A-44FF-934E-8C54B61CB4FA}">
      <dsp:nvSpPr>
        <dsp:cNvPr id="0" name=""/>
        <dsp:cNvSpPr/>
      </dsp:nvSpPr>
      <dsp:spPr>
        <a:xfrm>
          <a:off x="2634735" y="2009657"/>
          <a:ext cx="1969230" cy="172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Schroniska, Noclegownie</a:t>
          </a:r>
        </a:p>
      </dsp:txBody>
      <dsp:txXfrm>
        <a:off x="2634735" y="2009657"/>
        <a:ext cx="1969230" cy="1726145"/>
      </dsp:txXfrm>
    </dsp:sp>
    <dsp:sp modelId="{17EC1D76-C687-4995-9C1C-2F7CDC4970FF}">
      <dsp:nvSpPr>
        <dsp:cNvPr id="0" name=""/>
        <dsp:cNvSpPr/>
      </dsp:nvSpPr>
      <dsp:spPr>
        <a:xfrm>
          <a:off x="4232412" y="1197353"/>
          <a:ext cx="371552" cy="37155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2851-C865-44BA-A247-2904BE7B974C}">
      <dsp:nvSpPr>
        <dsp:cNvPr id="0" name=""/>
        <dsp:cNvSpPr/>
      </dsp:nvSpPr>
      <dsp:spPr>
        <a:xfrm rot="5400000">
          <a:off x="5264271" y="761402"/>
          <a:ext cx="1310855" cy="2181233"/>
        </a:xfrm>
        <a:prstGeom prst="corner">
          <a:avLst>
            <a:gd name="adj1" fmla="val 16120"/>
            <a:gd name="adj2" fmla="val 16110"/>
          </a:avLst>
        </a:prstGeom>
        <a:solidFill>
          <a:srgbClr val="CBEEF9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003E2-1EBA-400C-A33E-E5EDD2B19B89}">
      <dsp:nvSpPr>
        <dsp:cNvPr id="0" name=""/>
        <dsp:cNvSpPr/>
      </dsp:nvSpPr>
      <dsp:spPr>
        <a:xfrm>
          <a:off x="5045457" y="1413121"/>
          <a:ext cx="1969230" cy="172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Mieszkania tymczasowe</a:t>
          </a:r>
        </a:p>
      </dsp:txBody>
      <dsp:txXfrm>
        <a:off x="5045457" y="1413121"/>
        <a:ext cx="1969230" cy="1726145"/>
      </dsp:txXfrm>
    </dsp:sp>
    <dsp:sp modelId="{E85EE7AC-0E21-4F5C-8462-14BEC3A50375}">
      <dsp:nvSpPr>
        <dsp:cNvPr id="0" name=""/>
        <dsp:cNvSpPr/>
      </dsp:nvSpPr>
      <dsp:spPr>
        <a:xfrm>
          <a:off x="6643134" y="600817"/>
          <a:ext cx="371552" cy="37155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0EB81-046B-43D4-972A-1040EB46D7BA}">
      <dsp:nvSpPr>
        <dsp:cNvPr id="0" name=""/>
        <dsp:cNvSpPr/>
      </dsp:nvSpPr>
      <dsp:spPr>
        <a:xfrm rot="5400000">
          <a:off x="7674994" y="164867"/>
          <a:ext cx="1310855" cy="2181233"/>
        </a:xfrm>
        <a:prstGeom prst="corner">
          <a:avLst>
            <a:gd name="adj1" fmla="val 16120"/>
            <a:gd name="adj2" fmla="val 16110"/>
          </a:avLst>
        </a:prstGeom>
        <a:solidFill>
          <a:srgbClr val="009ED6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89403-E451-403F-8AE5-379C0BB119A9}">
      <dsp:nvSpPr>
        <dsp:cNvPr id="0" name=""/>
        <dsp:cNvSpPr/>
      </dsp:nvSpPr>
      <dsp:spPr>
        <a:xfrm>
          <a:off x="7456179" y="816586"/>
          <a:ext cx="1969230" cy="172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Stałe zamieszkanie</a:t>
          </a:r>
        </a:p>
      </dsp:txBody>
      <dsp:txXfrm>
        <a:off x="7456179" y="816586"/>
        <a:ext cx="1969230" cy="17261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D5E91-F225-4D43-8731-F7D4477F3C79}">
      <dsp:nvSpPr>
        <dsp:cNvPr id="0" name=""/>
        <dsp:cNvSpPr/>
      </dsp:nvSpPr>
      <dsp:spPr>
        <a:xfrm>
          <a:off x="5844" y="524155"/>
          <a:ext cx="2511891" cy="1255945"/>
        </a:xfrm>
        <a:prstGeom prst="roundRect">
          <a:avLst>
            <a:gd name="adj" fmla="val 10000"/>
          </a:avLst>
        </a:prstGeom>
        <a:solidFill>
          <a:srgbClr val="009ED6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Odwrócenie tradycyjnego podejścia „schodkowego”</a:t>
          </a:r>
        </a:p>
      </dsp:txBody>
      <dsp:txXfrm>
        <a:off x="42629" y="560940"/>
        <a:ext cx="2438321" cy="1182375"/>
      </dsp:txXfrm>
    </dsp:sp>
    <dsp:sp modelId="{927A99D9-33FF-468B-82D3-8C3185E61F9B}">
      <dsp:nvSpPr>
        <dsp:cNvPr id="0" name=""/>
        <dsp:cNvSpPr/>
      </dsp:nvSpPr>
      <dsp:spPr>
        <a:xfrm>
          <a:off x="3145708" y="524155"/>
          <a:ext cx="2511891" cy="1255945"/>
        </a:xfrm>
        <a:prstGeom prst="roundRect">
          <a:avLst>
            <a:gd name="adj" fmla="val 10000"/>
          </a:avLst>
        </a:prstGeom>
        <a:solidFill>
          <a:srgbClr val="DEFEDE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Mieszkanie</a:t>
          </a:r>
        </a:p>
      </dsp:txBody>
      <dsp:txXfrm>
        <a:off x="3182493" y="560940"/>
        <a:ext cx="2438321" cy="1182375"/>
      </dsp:txXfrm>
    </dsp:sp>
    <dsp:sp modelId="{86B85B3E-CDF7-42FB-8F13-9090321BB330}">
      <dsp:nvSpPr>
        <dsp:cNvPr id="0" name=""/>
        <dsp:cNvSpPr/>
      </dsp:nvSpPr>
      <dsp:spPr>
        <a:xfrm>
          <a:off x="6285573" y="524155"/>
          <a:ext cx="2961017" cy="1255945"/>
        </a:xfrm>
        <a:prstGeom prst="roundRect">
          <a:avLst>
            <a:gd name="adj" fmla="val 10000"/>
          </a:avLst>
        </a:prstGeom>
        <a:solidFill>
          <a:srgbClr val="CCECFF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Interdyscyplinarne wsparcie</a:t>
          </a:r>
        </a:p>
      </dsp:txBody>
      <dsp:txXfrm>
        <a:off x="6322358" y="560940"/>
        <a:ext cx="2887447" cy="1182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86D-3263-448D-A276-695A8224FA8A}">
      <dsp:nvSpPr>
        <dsp:cNvPr id="0" name=""/>
        <dsp:cNvSpPr/>
      </dsp:nvSpPr>
      <dsp:spPr>
        <a:xfrm rot="10800000">
          <a:off x="1190566" y="1078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Mieszkanie to podstawowe prawo człowieka</a:t>
          </a:r>
          <a:endParaRPr lang="pl-PL" sz="1900" kern="1200" dirty="0"/>
        </a:p>
      </dsp:txBody>
      <dsp:txXfrm rot="10800000">
        <a:off x="1485693" y="1078"/>
        <a:ext cx="3259900" cy="1180510"/>
      </dsp:txXfrm>
    </dsp:sp>
    <dsp:sp modelId="{11561B67-C7E0-4235-967C-5C659759418B}">
      <dsp:nvSpPr>
        <dsp:cNvPr id="0" name=""/>
        <dsp:cNvSpPr/>
      </dsp:nvSpPr>
      <dsp:spPr>
        <a:xfrm>
          <a:off x="600311" y="1078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A4E7-9D26-43D8-86FD-F8B641A54706}">
      <dsp:nvSpPr>
        <dsp:cNvPr id="0" name=""/>
        <dsp:cNvSpPr/>
      </dsp:nvSpPr>
      <dsp:spPr>
        <a:xfrm rot="10800000">
          <a:off x="1190566" y="1533980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Szacunek, akceptacja i troska</a:t>
          </a:r>
          <a:endParaRPr lang="pl-PL" sz="1900" kern="1200" dirty="0"/>
        </a:p>
      </dsp:txBody>
      <dsp:txXfrm rot="10800000">
        <a:off x="1485693" y="1533980"/>
        <a:ext cx="3259900" cy="1180510"/>
      </dsp:txXfrm>
    </dsp:sp>
    <dsp:sp modelId="{7384A9B6-DE0F-47B3-9E59-F67A39443BF5}">
      <dsp:nvSpPr>
        <dsp:cNvPr id="0" name=""/>
        <dsp:cNvSpPr/>
      </dsp:nvSpPr>
      <dsp:spPr>
        <a:xfrm>
          <a:off x="600311" y="1533980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6D50D-683D-4C6E-BEE3-A622250089BB}">
      <dsp:nvSpPr>
        <dsp:cNvPr id="0" name=""/>
        <dsp:cNvSpPr/>
      </dsp:nvSpPr>
      <dsp:spPr>
        <a:xfrm rot="10800000">
          <a:off x="1190566" y="3066882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Natychmiastowy dostęp do stałego zamieszkania i wsparcia</a:t>
          </a:r>
          <a:endParaRPr lang="pl-PL" sz="1900" kern="1200" dirty="0"/>
        </a:p>
      </dsp:txBody>
      <dsp:txXfrm rot="10800000">
        <a:off x="1485693" y="3066882"/>
        <a:ext cx="3259900" cy="1180510"/>
      </dsp:txXfrm>
    </dsp:sp>
    <dsp:sp modelId="{5025CD78-3083-4A3E-A912-676AE80D1774}">
      <dsp:nvSpPr>
        <dsp:cNvPr id="0" name=""/>
        <dsp:cNvSpPr/>
      </dsp:nvSpPr>
      <dsp:spPr>
        <a:xfrm>
          <a:off x="600311" y="3066882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86D-3263-448D-A276-695A8224FA8A}">
      <dsp:nvSpPr>
        <dsp:cNvPr id="0" name=""/>
        <dsp:cNvSpPr/>
      </dsp:nvSpPr>
      <dsp:spPr>
        <a:xfrm rot="10800000">
          <a:off x="1230645" y="2964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Wybór, decyzyjności samostanowienie</a:t>
          </a:r>
          <a:endParaRPr lang="pl-PL" sz="2000" kern="1200" dirty="0"/>
        </a:p>
      </dsp:txBody>
      <dsp:txXfrm rot="10800000">
        <a:off x="1520506" y="2964"/>
        <a:ext cx="3445193" cy="1159443"/>
      </dsp:txXfrm>
    </dsp:sp>
    <dsp:sp modelId="{11561B67-C7E0-4235-967C-5C659759418B}">
      <dsp:nvSpPr>
        <dsp:cNvPr id="0" name=""/>
        <dsp:cNvSpPr/>
      </dsp:nvSpPr>
      <dsp:spPr>
        <a:xfrm>
          <a:off x="650923" y="2964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A4E7-9D26-43D8-86FD-F8B641A54706}">
      <dsp:nvSpPr>
        <dsp:cNvPr id="0" name=""/>
        <dsp:cNvSpPr/>
      </dsp:nvSpPr>
      <dsp:spPr>
        <a:xfrm rot="10800000">
          <a:off x="1230645" y="1508510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Oddzielenie mieszkania od usługi</a:t>
          </a:r>
          <a:endParaRPr lang="pl-PL" sz="2000" kern="1200" dirty="0"/>
        </a:p>
      </dsp:txBody>
      <dsp:txXfrm rot="10800000">
        <a:off x="1520506" y="1508510"/>
        <a:ext cx="3445193" cy="1159443"/>
      </dsp:txXfrm>
    </dsp:sp>
    <dsp:sp modelId="{7384A9B6-DE0F-47B3-9E59-F67A39443BF5}">
      <dsp:nvSpPr>
        <dsp:cNvPr id="0" name=""/>
        <dsp:cNvSpPr/>
      </dsp:nvSpPr>
      <dsp:spPr>
        <a:xfrm>
          <a:off x="650923" y="1508510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6D50D-683D-4C6E-BEE3-A622250089BB}">
      <dsp:nvSpPr>
        <dsp:cNvPr id="0" name=""/>
        <dsp:cNvSpPr/>
      </dsp:nvSpPr>
      <dsp:spPr>
        <a:xfrm rot="10800000">
          <a:off x="1230645" y="3014056"/>
          <a:ext cx="3735054" cy="11594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Mieszkania indywidualne, zintegrowane i rozproszone w społeczności</a:t>
          </a:r>
          <a:endParaRPr lang="pl-PL" sz="1900" kern="1200" dirty="0"/>
        </a:p>
      </dsp:txBody>
      <dsp:txXfrm rot="10800000">
        <a:off x="1520506" y="3014056"/>
        <a:ext cx="3445193" cy="1159443"/>
      </dsp:txXfrm>
    </dsp:sp>
    <dsp:sp modelId="{5025CD78-3083-4A3E-A912-676AE80D1774}">
      <dsp:nvSpPr>
        <dsp:cNvPr id="0" name=""/>
        <dsp:cNvSpPr/>
      </dsp:nvSpPr>
      <dsp:spPr>
        <a:xfrm>
          <a:off x="650923" y="3014056"/>
          <a:ext cx="1159443" cy="1159443"/>
        </a:xfrm>
        <a:prstGeom prst="ellipse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86D-3263-448D-A276-695A8224FA8A}">
      <dsp:nvSpPr>
        <dsp:cNvPr id="0" name=""/>
        <dsp:cNvSpPr/>
      </dsp:nvSpPr>
      <dsp:spPr>
        <a:xfrm rot="10800000">
          <a:off x="1190566" y="1078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Orientacja na dobrostan</a:t>
          </a:r>
          <a:endParaRPr lang="pl-PL" sz="2000" kern="1200" dirty="0"/>
        </a:p>
      </dsp:txBody>
      <dsp:txXfrm rot="10800000">
        <a:off x="1485693" y="1078"/>
        <a:ext cx="3259900" cy="1180510"/>
      </dsp:txXfrm>
    </dsp:sp>
    <dsp:sp modelId="{11561B67-C7E0-4235-967C-5C659759418B}">
      <dsp:nvSpPr>
        <dsp:cNvPr id="0" name=""/>
        <dsp:cNvSpPr/>
      </dsp:nvSpPr>
      <dsp:spPr>
        <a:xfrm>
          <a:off x="600311" y="1078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A4E7-9D26-43D8-86FD-F8B641A54706}">
      <dsp:nvSpPr>
        <dsp:cNvPr id="0" name=""/>
        <dsp:cNvSpPr/>
      </dsp:nvSpPr>
      <dsp:spPr>
        <a:xfrm rot="10800000">
          <a:off x="1190566" y="1533980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Redukcja szkód</a:t>
          </a:r>
          <a:endParaRPr lang="pl-PL" sz="2000" kern="1200" dirty="0"/>
        </a:p>
      </dsp:txBody>
      <dsp:txXfrm rot="10800000">
        <a:off x="1485693" y="1533980"/>
        <a:ext cx="3259900" cy="1180510"/>
      </dsp:txXfrm>
    </dsp:sp>
    <dsp:sp modelId="{7384A9B6-DE0F-47B3-9E59-F67A39443BF5}">
      <dsp:nvSpPr>
        <dsp:cNvPr id="0" name=""/>
        <dsp:cNvSpPr/>
      </dsp:nvSpPr>
      <dsp:spPr>
        <a:xfrm>
          <a:off x="600311" y="1533980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6D50D-683D-4C6E-BEE3-A622250089BB}">
      <dsp:nvSpPr>
        <dsp:cNvPr id="0" name=""/>
        <dsp:cNvSpPr/>
      </dsp:nvSpPr>
      <dsp:spPr>
        <a:xfrm rot="10800000">
          <a:off x="1190566" y="3066882"/>
          <a:ext cx="3555027" cy="11805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Aktywne zaangażowanie bez przymusu</a:t>
          </a:r>
          <a:endParaRPr lang="pl-PL" sz="2000" kern="1200" dirty="0"/>
        </a:p>
      </dsp:txBody>
      <dsp:txXfrm rot="10800000">
        <a:off x="1485693" y="3066882"/>
        <a:ext cx="3259900" cy="1180510"/>
      </dsp:txXfrm>
    </dsp:sp>
    <dsp:sp modelId="{5025CD78-3083-4A3E-A912-676AE80D1774}">
      <dsp:nvSpPr>
        <dsp:cNvPr id="0" name=""/>
        <dsp:cNvSpPr/>
      </dsp:nvSpPr>
      <dsp:spPr>
        <a:xfrm>
          <a:off x="600311" y="3066882"/>
          <a:ext cx="1180510" cy="1180510"/>
        </a:xfrm>
        <a:prstGeom prst="ellipse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64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40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naborze 7.9 zaplanowano do realizacji trzy typy projektów.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0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accent1"/>
                </a:solidFill>
              </a:rPr>
              <a:t>Metoda opracowana i wdrożona w 1992 roku przez dr Sama </a:t>
            </a:r>
            <a:r>
              <a:rPr lang="pl-PL" sz="1200" dirty="0" err="1" smtClean="0">
                <a:solidFill>
                  <a:schemeClr val="accent1"/>
                </a:solidFill>
              </a:rPr>
              <a:t>Tsemberisa</a:t>
            </a:r>
            <a:r>
              <a:rPr lang="pl-PL" sz="1200" dirty="0" smtClean="0">
                <a:solidFill>
                  <a:schemeClr val="accent1"/>
                </a:solidFill>
              </a:rPr>
              <a:t>, kanadyjsko-amerykańskiego psychologa klinicznego z Uniwersytetu Columbia w Nowym Jorku.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 err="1" smtClean="0"/>
              <a:t>Pathways</a:t>
            </a:r>
            <a:r>
              <a:rPr lang="pl-PL" sz="1200" i="1" dirty="0" smtClean="0"/>
              <a:t> to Housing </a:t>
            </a:r>
            <a:r>
              <a:rPr lang="pl-PL" sz="1200" dirty="0" smtClean="0"/>
              <a:t>– organizacja zajmująca się realizacją programu Najpierw Mieszkanie, powstała w 1992 roku, w Nowym Jorku</a:t>
            </a:r>
            <a:endParaRPr lang="pl-PL" dirty="0" smtClean="0"/>
          </a:p>
          <a:p>
            <a:r>
              <a:rPr lang="pl-PL" dirty="0" smtClean="0"/>
              <a:t>Najpierw </a:t>
            </a:r>
            <a:r>
              <a:rPr lang="pl-PL" dirty="0"/>
              <a:t>Mieszkanie jest programem mającym na celu zakończenie zjawiska bezdomności. Jest on skierowany do osób długotrwale bezdomnych, mierzących się za zaburzeniami psychicznymi i/lub uzależnieniami. </a:t>
            </a:r>
          </a:p>
          <a:p>
            <a:r>
              <a:rPr lang="pl-PL" dirty="0"/>
              <a:t>Program dla osób, które nie mogą lub nie potrafią się odnaleźć w „zwykłych” programach pomocowych.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3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Najpierw Mieszkanie stanowi alternatywę wobec modelu schodkowego, czyli obecnego systemu rożnego rodzaju instytucji/placówek tymczasowych oraz dotychczas stosowanych metod. Polega na tym, że osoby w kryzysie bezdomności zamiast przechodzenia przez rożnego rodzaju „etapy/poziomy” zakwaterowania w systemie drabinkowym/schodkowym/hierarchizacji, który przybliża do stałego i niezależnego mieszkania, osobie lub rodzinie w sytuacji bezdomności natychmiast zapewnia się miejsce w mieszkaniu. To co rożni metodę Najpierw Mieszkanie od modelu schodkowego i tradycyjnych interwencyjnych schronisk czy przejściowych form zakwaterowania, to wsparcia na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mieszkalnictwie, z natychmiastowym ogniskowaniem pomocy na zapewnieniu dostępu i utrzymaniu stałego mieszkania.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4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 Najpierw Mieszkanie jest podejściem zorientowanym na rozwiązanie problemu bezdomności, skupionym na natychmiastowym zapewnieniu osobom w bezdomności mieszkania i zagwarantowania w nim wsparcia w postaci rożnych usług społecznych, z których osoby mogą, ale nie muszą korzystać. Podejście Najpierw Mieszkanie oparte jest na koncepcji zakładającej, że w przypadku osób  w sytuacji bezdomności pierwszą i najważniejszą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potrzebą jest uzyskanie własnego, stabilnego mieszkania, a inne potrzeby i problemy mogą być zaspokajane i rozwiązywane już po jego uzyskaniu. Odwrócenie tradycyjnego podejścia do wychodzenia z bezdomności: mieszkanie nie jest „nagrodą” dla tych, którzy uregulowali swoje życie ale podstawowym prawem, którego zaspokojenie daje motywację do zmiany swoich nawyków W ramach programu uczestnik otrzymuje mieszkanie oraz interdyscyplinarne wsparcie zespołu terapeutycznego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/>
              <a:t>1. </a:t>
            </a:r>
            <a:r>
              <a:rPr lang="pl-PL" sz="2400" dirty="0" smtClean="0"/>
              <a:t>Mieszkanie to podstawowe prawo człowieka</a:t>
            </a:r>
            <a:r>
              <a:rPr lang="pl-PL" sz="2400" baseline="0" dirty="0" smtClean="0"/>
              <a:t> - </a:t>
            </a:r>
            <a:r>
              <a:rPr lang="pl-PL" sz="2400" dirty="0" smtClean="0"/>
              <a:t>Mieszkanie jest prawem każdego człowieka, nikt nie powinien być zmuszony do mieszkania w przestrzeniach publicznych</a:t>
            </a:r>
            <a:r>
              <a:rPr lang="pl-PL" sz="2400" baseline="0" dirty="0" smtClean="0"/>
              <a:t> </a:t>
            </a:r>
            <a:r>
              <a:rPr lang="pl-PL" sz="2400" dirty="0" smtClean="0"/>
              <a:t>Konstytucja RP art. 75.</a:t>
            </a:r>
          </a:p>
          <a:p>
            <a:pPr lvl="0"/>
            <a:r>
              <a:rPr lang="pl-PL" sz="2400" dirty="0" smtClean="0"/>
              <a:t>2. Uczestnik jest osobą godną szacunku i akceptacji.</a:t>
            </a:r>
            <a:r>
              <a:rPr lang="pl-PL" sz="2400" baseline="0" dirty="0" smtClean="0"/>
              <a:t> </a:t>
            </a:r>
            <a:r>
              <a:rPr lang="pl-PL" sz="2400" dirty="0" smtClean="0"/>
              <a:t>Bezpieczna relacja, oparta na zaufaniu, empatii i trosce pomiędzy uczestnikiem, a zespołem wspierającym-</a:t>
            </a:r>
            <a:r>
              <a:rPr lang="pl-PL" sz="2400" baseline="0" dirty="0" smtClean="0"/>
              <a:t> </a:t>
            </a:r>
            <a:r>
              <a:rPr lang="pl-PL" sz="2400" dirty="0" smtClean="0"/>
              <a:t>Dialog Motywujący.</a:t>
            </a:r>
          </a:p>
          <a:p>
            <a:pPr lvl="0"/>
            <a:r>
              <a:rPr lang="pl-PL" sz="2400" dirty="0" smtClean="0"/>
              <a:t>3.</a:t>
            </a:r>
            <a:r>
              <a:rPr lang="pl-PL" sz="2400" baseline="0" dirty="0" smtClean="0"/>
              <a:t> Mieszkanie nie jest celem, który uczestnik otrzymuje „w nagrodę” ale sposobem wyjścia z bezdomności. Brak warunków wstępnych, dotyczących stanu zdrowia, leczenia, zatrudnienia, „gotowości mieszkaniowej”</a:t>
            </a:r>
          </a:p>
          <a:p>
            <a:pPr lvl="0"/>
            <a:r>
              <a:rPr lang="pl-PL" sz="2400" baseline="0" dirty="0" smtClean="0"/>
              <a:t>Konieczność zapewnienia uczestnikowi natychmiastowego dostępu do stałego, wielospecjalistycznego i zindywidualizowanego wsparcia, dzięki któremu będzie w stanie funkcjonować w mieszkaniu i nie powróci na ulicę.</a:t>
            </a:r>
          </a:p>
          <a:p>
            <a:pPr lvl="0"/>
            <a:r>
              <a:rPr lang="pl-PL" sz="2400" baseline="0" dirty="0" smtClean="0"/>
              <a:t>4. Rozwijanie decyzyjności = poczucie sprawstwa, większa skuteczność w samodzielnym kierowaniu swoim życiem.</a:t>
            </a:r>
          </a:p>
          <a:p>
            <a:pPr lvl="0"/>
            <a:r>
              <a:rPr lang="pl-PL" sz="2400" baseline="0" dirty="0" smtClean="0"/>
              <a:t>5. Wsparcie mieszkaniowe i wsparcie w postaci usług są rozłączne (dwie odrębne umowy: umowa najmu/podnajmu/użyczenia w przypadku mieszkania, umowa cywilno-prawna na korzystanie ze wsparcia).</a:t>
            </a:r>
          </a:p>
          <a:p>
            <a:pPr lvl="0"/>
            <a:r>
              <a:rPr lang="pl-PL" sz="2400" baseline="0" dirty="0" smtClean="0"/>
              <a:t>6. Mieszkanie indywidualne, rozproszone, odpowiednia lokalizacja, integracja z lokalną społecznością. Obwiązki lokatorskie+ spotkanie z asystentem.</a:t>
            </a:r>
          </a:p>
          <a:p>
            <a:pPr lvl="0"/>
            <a:endParaRPr lang="pl-PL" sz="2400" baseline="0" dirty="0" smtClean="0"/>
          </a:p>
          <a:p>
            <a:pPr lv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33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7. Rozwijanie woli życia, nauka podejmowania decyzji i wyznaczania celów, długotrwały proces.</a:t>
            </a:r>
          </a:p>
          <a:p>
            <a:r>
              <a:rPr lang="pl-PL" dirty="0" smtClean="0"/>
              <a:t>8.</a:t>
            </a:r>
            <a:r>
              <a:rPr lang="pl-PL" baseline="0" dirty="0" smtClean="0"/>
              <a:t> Zasada redukcji szkód – w programach NM kluczowa-  leczenie lub detoksykacja nie jest warunkiem do wejścia do programu ani uczestniczenia w nim. Uczestnik programu NM zwykle ma za sobą nieudane próby zerwania z nałogiem w sposób tradycyjny. Podejście pragmatyczne – ograniczenie szkód i negatywnych konsekwencji nadużywania, uczestnik zaczyna rozumieć, że działa na własną szkodę. Zarządzanie niebezpieczeństwami, przejęcie kontroli nad zrachowaniami ryzykownymi. Cel: kontrola, ograniczenie zachowań, minimalizacja użycia.</a:t>
            </a:r>
          </a:p>
          <a:p>
            <a:r>
              <a:rPr lang="pl-PL" baseline="0" dirty="0" smtClean="0"/>
              <a:t>9. Wspieranie w sposób aktywny i asertywny ale nieagresywny tzn. bez przymusu lub gróźb jego użycia. Pozytywna relacja pomiędzy kadrą a uczestnikiem. Porozumienie bez przemocy.</a:t>
            </a:r>
          </a:p>
          <a:p>
            <a:r>
              <a:rPr lang="pl-PL" baseline="0" dirty="0" smtClean="0"/>
              <a:t>10. Planowanie zorientowane na osobę - Indywidualna ścieżka wsparcia dla każdej osoby. Kluczowe jest czego odbiorca chce, jakie ma plany na swoje życie, jakie cele, jakie relacje chce utrzymywać. Rozwijanie autonomii decyzyjnej.</a:t>
            </a:r>
          </a:p>
          <a:p>
            <a:r>
              <a:rPr lang="pl-PL" baseline="0" dirty="0" smtClean="0"/>
              <a:t>11. Elastyczne wsparcie tak długo, jak jest potrzebne - Trzy sposoby pracy z uczestnikiem projektu:</a:t>
            </a:r>
          </a:p>
          <a:p>
            <a:r>
              <a:rPr lang="pl-PL" baseline="0" dirty="0" smtClean="0"/>
              <a:t>-ICM – intensywne zarządzanie przypadkiem – wsparcie udzielane jest przez jednego pracownika pełniącego funkcję asystenta</a:t>
            </a:r>
          </a:p>
          <a:p>
            <a:r>
              <a:rPr lang="pl-PL" baseline="0" dirty="0" smtClean="0"/>
              <a:t>-ACT – asertywne wsparcie w środowisku – wsparcie w postaci zespołu interdyscyplinarnego</a:t>
            </a:r>
          </a:p>
          <a:p>
            <a:r>
              <a:rPr lang="pl-PL" baseline="0" dirty="0" smtClean="0"/>
              <a:t>-Typ mieszany – uczestnika wspiera asystent, którego na bieżąco wspomaga zespół interdyscyplinarny</a:t>
            </a:r>
          </a:p>
          <a:p>
            <a:r>
              <a:rPr lang="pl-PL" baseline="0" dirty="0" smtClean="0"/>
              <a:t>(1 asystent – maks. 10 uczestników (najlepiej ok. 5-7 osób)).</a:t>
            </a:r>
          </a:p>
          <a:p>
            <a:r>
              <a:rPr lang="pl-PL" baseline="0" dirty="0" smtClean="0"/>
              <a:t>12. Włączenie do społeczności w tym praktyczna pomoc, tj. ponowne uzyskanie/odzyskanie dokumentów, pomoc w dostępie do świadczeń zdrowotnych (ogólnodostępnych), pomoc w uzyskaniu świadczeń społecznych, rozwiązanie problemów prawnych, realizacja projektów edukacyjnych lub zawodowych.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2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Badania prowadzone w USA, Kanadzie i Europie pokazują, że metoda Najpierw Mieszkanie rozwiązuje problem bezdomności przynajmniej w ośmiu na dziesięć przypadkach. Pokazują również, że</a:t>
            </a:r>
            <a:r>
              <a:rPr lang="pl-PL" baseline="0" dirty="0" smtClean="0"/>
              <a:t> </a:t>
            </a:r>
            <a:r>
              <a:rPr lang="pl-PL" dirty="0" smtClean="0"/>
              <a:t>metoda ta odnosi sukcesy w pracy z różnorodnymi grupami osób</a:t>
            </a:r>
            <a:r>
              <a:rPr lang="pl-PL" baseline="0" dirty="0" smtClean="0"/>
              <a:t> </a:t>
            </a:r>
            <a:r>
              <a:rPr lang="pl-PL" dirty="0" smtClean="0"/>
              <a:t>w sytuacji bezdomności. Jest wysoce skuteczna we wspieraniu osób</a:t>
            </a:r>
            <a:r>
              <a:rPr lang="pl-PL" baseline="0" dirty="0" smtClean="0"/>
              <a:t> </a:t>
            </a:r>
            <a:r>
              <a:rPr lang="pl-PL" dirty="0" smtClean="0"/>
              <a:t>wykluczonych ze społeczności wskutek długotrwałej lub powtarzającej się bezdomności, doświadczających poważnych chorób, zaburzeń psychicznych, nadużywających alkoholu i innych środków psychoaktywnych oraz osób z innymi problemami zdrowotnymi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4437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sz="3200" b="1" dirty="0">
                <a:solidFill>
                  <a:srgbClr val="002073"/>
                </a:solidFill>
              </a:rPr>
              <a:t>Inwestycje społeczne po 2027 r. Perspektywa województwa Śląskiego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hemat blokowy: proces alternatywny 8">
            <a:extLst>
              <a:ext uri="{FF2B5EF4-FFF2-40B4-BE49-F238E27FC236}">
                <a16:creationId xmlns:a16="http://schemas.microsoft.com/office/drawing/2014/main" id="{C09C6D84-CA69-4582-91B0-3F94DE6CCF18}"/>
              </a:ext>
            </a:extLst>
          </p:cNvPr>
          <p:cNvSpPr/>
          <p:nvPr userDrawn="1"/>
        </p:nvSpPr>
        <p:spPr>
          <a:xfrm>
            <a:off x="5636389" y="2555701"/>
            <a:ext cx="3597949" cy="48013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alternatywny 10">
            <a:extLst>
              <a:ext uri="{FF2B5EF4-FFF2-40B4-BE49-F238E27FC236}">
                <a16:creationId xmlns:a16="http://schemas.microsoft.com/office/drawing/2014/main" id="{242C30F0-6929-47E0-B8F6-ECA0773912AA}"/>
              </a:ext>
            </a:extLst>
          </p:cNvPr>
          <p:cNvSpPr/>
          <p:nvPr userDrawn="1"/>
        </p:nvSpPr>
        <p:spPr>
          <a:xfrm>
            <a:off x="773348" y="3785735"/>
            <a:ext cx="2916373" cy="22263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62357D-4DD7-4B8D-8E6D-72BD3E70D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Terytorialny aspekt polityki spójności po 2027 roku</a:t>
            </a:r>
            <a:b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61E712-FCD7-42DC-9039-6657CAD02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5257EA-B0BE-43A4-8C45-087E889AAB6E}"/>
              </a:ext>
            </a:extLst>
          </p:cNvPr>
          <p:cNvSpPr txBox="1"/>
          <p:nvPr userDrawn="1"/>
        </p:nvSpPr>
        <p:spPr>
          <a:xfrm>
            <a:off x="1313458" y="28505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WYZWANIA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F55501F-2DD8-46B8-A05F-A4056119C782}"/>
              </a:ext>
            </a:extLst>
          </p:cNvPr>
          <p:cNvSpPr txBox="1"/>
          <p:nvPr userDrawn="1"/>
        </p:nvSpPr>
        <p:spPr>
          <a:xfrm>
            <a:off x="6354018" y="20616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DZIAŁANIA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17575C-45B6-416E-98B6-A805F6EF1404}"/>
              </a:ext>
            </a:extLst>
          </p:cNvPr>
          <p:cNvSpPr txBox="1"/>
          <p:nvPr userDrawn="1"/>
        </p:nvSpPr>
        <p:spPr>
          <a:xfrm>
            <a:off x="1060932" y="3903111"/>
            <a:ext cx="2556684" cy="232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Województwo Śląskie z najniższym współczynnikiem aktywności zawodowej 56,1% oraz bardzo niską aktywnością zawodową seniorów (30,2%)</a:t>
            </a:r>
          </a:p>
          <a:p>
            <a:endParaRPr lang="pl-PL" dirty="0"/>
          </a:p>
        </p:txBody>
      </p:sp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ABBDAB2B-21E6-4DB3-84A3-FE77A7EEE3A5}"/>
              </a:ext>
            </a:extLst>
          </p:cNvPr>
          <p:cNvSpPr/>
          <p:nvPr userDrawn="1"/>
        </p:nvSpPr>
        <p:spPr>
          <a:xfrm>
            <a:off x="4193778" y="4067869"/>
            <a:ext cx="792088" cy="8640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DF5077-BF8E-4853-99A7-A18522038392}"/>
              </a:ext>
            </a:extLst>
          </p:cNvPr>
          <p:cNvSpPr txBox="1"/>
          <p:nvPr userDrawn="1"/>
        </p:nvSpPr>
        <p:spPr>
          <a:xfrm>
            <a:off x="5561930" y="2699717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dirty="0">
                <a:solidFill>
                  <a:schemeClr val="bg1"/>
                </a:solidFill>
              </a:rPr>
              <a:t>Działania na rzecz aktywności zawodowej, a przede wszystkim wydłużenia aktywności zawodowej na rynku pracy (szkolenia, kursy i staże, możliwość przekwalifikowania się, poradnictwo edukacyjno- zawodowe)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Wsparcie godzenia życia prywatnego i zawodowego, opieka nad dziećmi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Inwestycje w edukację na wszystkich szczeblach (szczególnie edukację zawodową)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58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chemat blokowy: proces alternatywny 10">
            <a:extLst>
              <a:ext uri="{FF2B5EF4-FFF2-40B4-BE49-F238E27FC236}">
                <a16:creationId xmlns:a16="http://schemas.microsoft.com/office/drawing/2014/main" id="{91C869A1-21CB-4FE8-9A67-271A8B5CD760}"/>
              </a:ext>
            </a:extLst>
          </p:cNvPr>
          <p:cNvSpPr/>
          <p:nvPr userDrawn="1"/>
        </p:nvSpPr>
        <p:spPr>
          <a:xfrm>
            <a:off x="5633938" y="2627709"/>
            <a:ext cx="4176465" cy="30243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alternatywny 8">
            <a:extLst>
              <a:ext uri="{FF2B5EF4-FFF2-40B4-BE49-F238E27FC236}">
                <a16:creationId xmlns:a16="http://schemas.microsoft.com/office/drawing/2014/main" id="{B7040454-F19C-4E8B-AFAF-ACB96C4B341F}"/>
              </a:ext>
            </a:extLst>
          </p:cNvPr>
          <p:cNvSpPr/>
          <p:nvPr userDrawn="1"/>
        </p:nvSpPr>
        <p:spPr>
          <a:xfrm>
            <a:off x="881410" y="3563813"/>
            <a:ext cx="3168352" cy="18722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62357D-4DD7-4B8D-8E6D-72BD3E70D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Terytorialny aspekt polityki spójności po 2027 roku</a:t>
            </a:r>
            <a:b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61E712-FCD7-42DC-9039-6657CAD02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5257EA-B0BE-43A4-8C45-087E889AAB6E}"/>
              </a:ext>
            </a:extLst>
          </p:cNvPr>
          <p:cNvSpPr txBox="1"/>
          <p:nvPr userDrawn="1"/>
        </p:nvSpPr>
        <p:spPr>
          <a:xfrm>
            <a:off x="1586386" y="24024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WYZWANIA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F55501F-2DD8-46B8-A05F-A4056119C782}"/>
              </a:ext>
            </a:extLst>
          </p:cNvPr>
          <p:cNvSpPr txBox="1"/>
          <p:nvPr userDrawn="1"/>
        </p:nvSpPr>
        <p:spPr>
          <a:xfrm>
            <a:off x="7000904" y="225837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DZIAŁANIA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17575C-45B6-416E-98B6-A805F6EF1404}"/>
              </a:ext>
            </a:extLst>
          </p:cNvPr>
          <p:cNvSpPr txBox="1"/>
          <p:nvPr userDrawn="1"/>
        </p:nvSpPr>
        <p:spPr>
          <a:xfrm>
            <a:off x="1170036" y="3851845"/>
            <a:ext cx="2736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bg1"/>
                </a:solidFill>
              </a:rPr>
              <a:t>Transformacja regionu w kierunku zielonej i cyfrowej gospodarki, postęp technologiczny</a:t>
            </a:r>
          </a:p>
          <a:p>
            <a:endParaRPr lang="pl-PL" dirty="0"/>
          </a:p>
        </p:txBody>
      </p:sp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ABBDAB2B-21E6-4DB3-84A3-FE77A7EEE3A5}"/>
              </a:ext>
            </a:extLst>
          </p:cNvPr>
          <p:cNvSpPr/>
          <p:nvPr userDrawn="1"/>
        </p:nvSpPr>
        <p:spPr>
          <a:xfrm>
            <a:off x="4523610" y="3958693"/>
            <a:ext cx="792088" cy="8640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1824894-87EB-42AA-A72A-BACCE3DA2BF6}"/>
              </a:ext>
            </a:extLst>
          </p:cNvPr>
          <p:cNvSpPr txBox="1"/>
          <p:nvPr userDrawn="1"/>
        </p:nvSpPr>
        <p:spPr>
          <a:xfrm>
            <a:off x="5922563" y="2850698"/>
            <a:ext cx="3599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Inwestycje w edukację na wszystkich szczeblach (szczególnie edukację zawodową) – kontynuacja dotychczasowych działań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Doradztwo edukacyjno-zawodowe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Poprawa jakości usług społecznych</a:t>
            </a:r>
          </a:p>
        </p:txBody>
      </p:sp>
    </p:spTree>
    <p:extLst>
      <p:ext uri="{BB962C8B-B14F-4D97-AF65-F5344CB8AC3E}">
        <p14:creationId xmlns:p14="http://schemas.microsoft.com/office/powerpoint/2010/main" val="254757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Terytorialny aspekt polityki spójności po 2027 roku</a:t>
            </a:r>
            <a:b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284" y="1979821"/>
            <a:ext cx="4140000" cy="4680018"/>
          </a:xfrm>
        </p:spPr>
        <p:txBody>
          <a:bodyPr/>
          <a:lstStyle>
            <a:lvl1pPr>
              <a:defRPr b="1"/>
            </a:lvl1pPr>
            <a:lvl2pPr marL="503971" indent="0">
              <a:buNone/>
              <a:defRPr/>
            </a:lvl2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b="1"/>
            </a:lvl1pPr>
            <a:lvl2pPr>
              <a:defRPr/>
            </a:lvl2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CC6C528-4F4D-4E47-8368-A9ACFD247534}"/>
              </a:ext>
            </a:extLst>
          </p:cNvPr>
          <p:cNvSpPr/>
          <p:nvPr userDrawn="1"/>
        </p:nvSpPr>
        <p:spPr>
          <a:xfrm>
            <a:off x="4496369" y="3347789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Terytorialny aspekt polityki spójności po 2027 roku</a:t>
            </a:r>
            <a:b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9pPr marL="4031772" indent="0">
              <a:buNone/>
              <a:defRPr/>
            </a:lvl9pPr>
          </a:lstStyle>
          <a:p>
            <a:pPr lvl="2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CC6C528-4F4D-4E47-8368-A9ACFD247534}"/>
              </a:ext>
            </a:extLst>
          </p:cNvPr>
          <p:cNvSpPr/>
          <p:nvPr userDrawn="1"/>
        </p:nvSpPr>
        <p:spPr>
          <a:xfrm>
            <a:off x="4949862" y="431972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41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39675" cy="2015905"/>
          </a:xfrm>
        </p:spPr>
        <p:txBody>
          <a:bodyPr/>
          <a:lstStyle>
            <a:lvl1pPr>
              <a:defRPr lang="pl-PL" sz="3200" smtClean="0">
                <a:latin typeface="Open Sans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07" y="3203773"/>
            <a:ext cx="8640382" cy="3456066"/>
          </a:xfrm>
        </p:spPr>
        <p:txBody>
          <a:bodyPr/>
          <a:lstStyle>
            <a:lvl1pPr marL="342900" indent="-342900">
              <a:lnSpc>
                <a:spcPct val="107000"/>
              </a:lnSpc>
              <a:buClr>
                <a:srgbClr val="003399"/>
              </a:buClr>
              <a:buFont typeface="Wingdings" panose="05000000000000000000" pitchFamily="2" charset="2"/>
              <a:buChar char=""/>
              <a:defRPr/>
            </a:lvl1pPr>
            <a:lvl2pPr marL="503971" indent="0">
              <a:buNone/>
              <a:defRPr/>
            </a:lvl2pPr>
          </a:lstStyle>
          <a:p>
            <a:pPr lvl="1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6D6EC64D-A610-44C6-9F3A-652EC8988729}"/>
              </a:ext>
            </a:extLst>
          </p:cNvPr>
          <p:cNvSpPr/>
          <p:nvPr userDrawn="1"/>
        </p:nvSpPr>
        <p:spPr>
          <a:xfrm>
            <a:off x="881410" y="321400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858DB3DE-A59A-4E60-B6AB-F735C22C9200}"/>
              </a:ext>
            </a:extLst>
          </p:cNvPr>
          <p:cNvSpPr/>
          <p:nvPr userDrawn="1"/>
        </p:nvSpPr>
        <p:spPr>
          <a:xfrm>
            <a:off x="881410" y="364605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602A788-C72B-4475-93D0-1A2E865C767E}"/>
              </a:ext>
            </a:extLst>
          </p:cNvPr>
          <p:cNvSpPr/>
          <p:nvPr userDrawn="1"/>
        </p:nvSpPr>
        <p:spPr>
          <a:xfrm>
            <a:off x="887276" y="407809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2215AF54-C299-434F-A765-4A6A794007DB}"/>
              </a:ext>
            </a:extLst>
          </p:cNvPr>
          <p:cNvSpPr/>
          <p:nvPr userDrawn="1"/>
        </p:nvSpPr>
        <p:spPr>
          <a:xfrm>
            <a:off x="881410" y="451014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72" y="2172337"/>
            <a:ext cx="8640382" cy="468000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77" y="3059113"/>
            <a:ext cx="7920115" cy="1107677"/>
          </a:xfrm>
        </p:spPr>
        <p:txBody>
          <a:bodyPr anchor="ctr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r>
              <a:rPr lang="pl-PL" sz="3200" b="1" dirty="0">
                <a:solidFill>
                  <a:srgbClr val="002073"/>
                </a:solidFill>
              </a:rPr>
              <a:t>Inwestycje społeczne po 2027 r. Perspektywa województwa Śląskiego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pPr/>
              <a:t>2025-05-15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Proces opiniowania i zatwierdzania dokumentu przez IZ:</a:t>
            </a:r>
          </a:p>
          <a:p>
            <a:r>
              <a:rPr lang="pl-PL" dirty="0"/>
              <a:t>- Ustawa wdrożeniowa – art. 34. ust.6 pkt. 2 </a:t>
            </a:r>
          </a:p>
          <a:p>
            <a:r>
              <a:rPr lang="pl-PL" dirty="0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 dirty="0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1917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902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w Polsce</a:t>
            </a:r>
            <a:br>
              <a:rPr lang="pl-PL" dirty="0"/>
            </a:br>
            <a:r>
              <a:rPr lang="pl-PL" dirty="0"/>
              <a:t>w perspektywie finansowej UE na lata 2021-2027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Schemat procesu przygotowania i przyjęcia strategii ZIT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184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039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 dirty="0"/>
              <a:t>Dodatkowe warunki wyboru projektów w ramach ZIT i IIT </a:t>
            </a:r>
            <a:br>
              <a:rPr lang="pl-PL" dirty="0"/>
            </a:br>
            <a:r>
              <a:rPr lang="pl-PL" dirty="0"/>
              <a:t>(Wytyczne dotyczące wyboru projektów na lata 2021-2027)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 dirty="0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 dirty="0"/>
              <a:t>4) Lista projektów wybieranych w postępowaniach konkurencyjnych zawiera co najmniej zakresy projektów lub typy projektów.</a:t>
            </a:r>
          </a:p>
          <a:p>
            <a:r>
              <a:rPr lang="pl-PL" dirty="0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 dirty="0"/>
              <a:t>6) IZ może wskazać dodatkowy sposób uczestnictwa Związku ZIT lub podmiotu wdrażającego IIT w wyborze projektów do dofinansowania.</a:t>
            </a:r>
          </a:p>
          <a:p>
            <a:r>
              <a:rPr lang="pl-PL" dirty="0"/>
              <a:t>7) Pozytywna opinia właściwej IZ o właściwej strategii stanowi warunek przeprowadzenia postępowania dotyczącego projektów konkurencyjnych wskazanych na liście.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9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 dirty="0"/>
              <a:t>Z pisma </a:t>
            </a:r>
            <a:r>
              <a:rPr lang="pl-PL" dirty="0" err="1"/>
              <a:t>MFiPR</a:t>
            </a:r>
            <a:r>
              <a:rPr lang="pl-PL" dirty="0"/>
              <a:t> z 23.11.2022r. dot. zasad opiniowania strategii ZIT przez ministra wynika: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Wymagane przez ministerstwo dokumenty:</a:t>
            </a:r>
          </a:p>
          <a:p>
            <a:r>
              <a:rPr lang="pl-PL" dirty="0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 dirty="0"/>
              <a:t>- Lista projektów w przypadku, o którym mowa w art. 34 ust. 10 ustawy wdrożeniowej.</a:t>
            </a:r>
          </a:p>
          <a:p>
            <a:r>
              <a:rPr lang="pl-PL" dirty="0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 dirty="0"/>
          </a:p>
          <a:p>
            <a:r>
              <a:rPr lang="pl-PL" dirty="0"/>
              <a:t>Jednocześnie, rekomendujemy również wszystkim IZ PR roboczy kontakt z Departamentem Programów Regionalnych </a:t>
            </a:r>
            <a:r>
              <a:rPr lang="pl-PL" dirty="0" err="1"/>
              <a:t>MFiPR</a:t>
            </a:r>
            <a:r>
              <a:rPr lang="pl-PL" dirty="0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9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 dirty="0"/>
              <a:t>Kompetencje/obowiązki IZ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 dirty="0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 dirty="0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 dirty="0"/>
              <a:t>- Wskaźniki rezultatu i produktu określone dla celów strategii, powinny być powiązane z realizacją właściwego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7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Lista projektów oraz wybór projektów do dofinansowania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 dirty="0"/>
              <a:t>- Udział Związku ZIT w wyborze projektów wynikających ze strategii ZIT.</a:t>
            </a:r>
          </a:p>
          <a:p>
            <a:r>
              <a:rPr lang="pl-PL" dirty="0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 dirty="0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 dirty="0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8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Współpraca IZ z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IZ powinna przewidzieć inne sposoby zapewnienia udziału Związku ZIT w wyborze projektów do dofinansowania.</a:t>
            </a:r>
          </a:p>
          <a:p>
            <a:r>
              <a:rPr lang="pl-PL" dirty="0"/>
              <a:t>Związki ZIT mogą uczestniczyć w całokształcie działań mających wpływ na wybór projektów</a:t>
            </a:r>
          </a:p>
          <a:p>
            <a:r>
              <a:rPr lang="pl-PL" dirty="0"/>
              <a:t>do dofinansowania poprzez:</a:t>
            </a:r>
          </a:p>
          <a:p>
            <a:r>
              <a:rPr lang="pl-PL" dirty="0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dirty="0" err="1"/>
              <a:t>SzOP</a:t>
            </a:r>
            <a:r>
              <a:rPr lang="pl-PL" dirty="0"/>
              <a:t> dla działań w ramach ZIT,</a:t>
            </a:r>
          </a:p>
          <a:p>
            <a:r>
              <a:rPr lang="pl-PL" dirty="0"/>
              <a:t>2) udział w pracach Komitetu Monitorującego na prawach członka,</a:t>
            </a:r>
          </a:p>
          <a:p>
            <a:r>
              <a:rPr lang="pl-PL" dirty="0"/>
              <a:t>3) tworzenie lub uzgadnianie regulaminów konkursów dla działań w ramach ZIT,</a:t>
            </a:r>
          </a:p>
          <a:p>
            <a:r>
              <a:rPr lang="pl-PL" dirty="0"/>
              <a:t>4) tworzenie, współtworzenie albo opiniowanie harmonogramów naborów dedykowanych ZIT,</a:t>
            </a:r>
          </a:p>
          <a:p>
            <a:r>
              <a:rPr lang="pl-PL" dirty="0"/>
              <a:t>5) udział w pracach komitetu oceny projektów.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000" y="720000"/>
            <a:ext cx="8639675" cy="1871889"/>
          </a:xfrm>
          <a:solidFill>
            <a:schemeClr val="accent1"/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>
            <a:lvl1pPr algn="ctr">
              <a:lnSpc>
                <a:spcPct val="150000"/>
              </a:lnSpc>
              <a:defRPr lang="pl-PL" sz="28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latin typeface="Open Sans"/>
                <a:ea typeface="+mn-ea"/>
                <a:cs typeface="Times New Roman" panose="02020603050405020304" pitchFamily="18" charset="0"/>
              </a:rPr>
              <a:t>Powody dla których środki unijne powinny być wdrażane regionalnie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32355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433166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6253915-4759-4E58-9B99-77A1830E4C2C}"/>
              </a:ext>
            </a:extLst>
          </p:cNvPr>
          <p:cNvSpPr/>
          <p:nvPr userDrawn="1"/>
        </p:nvSpPr>
        <p:spPr>
          <a:xfrm>
            <a:off x="720000" y="531588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EA11A40E-F4D4-46EA-B2A3-3E3678789EF9}"/>
              </a:ext>
            </a:extLst>
          </p:cNvPr>
          <p:cNvSpPr/>
          <p:nvPr userDrawn="1"/>
        </p:nvSpPr>
        <p:spPr>
          <a:xfrm>
            <a:off x="720000" y="630011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9194E4-5047-4AB5-A432-A5B643FABD32}"/>
              </a:ext>
            </a:extLst>
          </p:cNvPr>
          <p:cNvSpPr txBox="1"/>
          <p:nvPr userDrawn="1"/>
        </p:nvSpPr>
        <p:spPr>
          <a:xfrm>
            <a:off x="1673498" y="3235131"/>
            <a:ext cx="6480720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Realizacja polityki społecznej „szytej na miarę”,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4EACEB-63AC-4149-933F-DD6089ADAFB8}"/>
              </a:ext>
            </a:extLst>
          </p:cNvPr>
          <p:cNvSpPr txBox="1"/>
          <p:nvPr userDrawn="1"/>
        </p:nvSpPr>
        <p:spPr>
          <a:xfrm>
            <a:off x="1693060" y="4213567"/>
            <a:ext cx="4896544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Dalsze budowanie potencjału administracyjnego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9522F9-58F3-4A07-B403-283E83BB084C}"/>
              </a:ext>
            </a:extLst>
          </p:cNvPr>
          <p:cNvSpPr txBox="1"/>
          <p:nvPr userDrawn="1"/>
        </p:nvSpPr>
        <p:spPr>
          <a:xfrm>
            <a:off x="1673498" y="5251355"/>
            <a:ext cx="5544616" cy="456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Regiony silne poczuciem sprawczości i sprawstwa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EEB90F-AE98-4718-884C-3FE8A5D50A35}"/>
              </a:ext>
            </a:extLst>
          </p:cNvPr>
          <p:cNvSpPr txBox="1"/>
          <p:nvPr userDrawn="1"/>
        </p:nvSpPr>
        <p:spPr>
          <a:xfrm>
            <a:off x="1693060" y="6065730"/>
            <a:ext cx="55446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Wykorzystanie </a:t>
            </a:r>
            <a:r>
              <a:rPr lang="pl-PL" sz="1800" kern="1200" dirty="0">
                <a:solidFill>
                  <a:schemeClr val="tx1"/>
                </a:solidFill>
                <a:latin typeface="Open Sans"/>
                <a:ea typeface="+mn-ea"/>
                <a:cs typeface="Times New Roman" panose="02020603050405020304" pitchFamily="18" charset="0"/>
              </a:rPr>
              <a:t>doświadczenia z dwóch perspektyw finansowych 2014-2020 i 2021-2027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5276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Wymagania IZ wobec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Umowa Partnerstwa wskazuje, że programy regionalne powinny zawierać informacje dotyczące realizacji ZIT, w tym w szczególności:</a:t>
            </a:r>
          </a:p>
          <a:p>
            <a:r>
              <a:rPr lang="pl-PL" dirty="0"/>
              <a:t> przewidywany obszar/obszary realizacji ZIT, oparty na delimitacji MOF w SRW;</a:t>
            </a:r>
          </a:p>
          <a:p>
            <a:r>
              <a:rPr lang="pl-PL" dirty="0"/>
              <a:t> indykatywną wartość środków funduszy (EFRR, EFS+) w ramach wskazanych</a:t>
            </a:r>
          </a:p>
          <a:p>
            <a:r>
              <a:rPr lang="pl-PL" dirty="0"/>
              <a:t>priorytetów programu przyporządkowanych do celów polityki i celów szczegółowych;</a:t>
            </a:r>
          </a:p>
          <a:p>
            <a:r>
              <a:rPr lang="pl-PL" dirty="0"/>
              <a:t> zadania Związku ZIT.</a:t>
            </a:r>
          </a:p>
          <a:p>
            <a:endParaRPr lang="pl-PL" dirty="0"/>
          </a:p>
          <a:p>
            <a:r>
              <a:rPr lang="pl-PL" dirty="0"/>
              <a:t>W celu usprawnienia monitorowania realizacji ZIT niezbędne jest zapewnienie przez </a:t>
            </a:r>
            <a:r>
              <a:rPr lang="pl-PL" dirty="0" err="1"/>
              <a:t>IZwłaściwego</a:t>
            </a:r>
            <a:r>
              <a:rPr lang="pl-PL" dirty="0"/>
              <a:t> oznaczenia ZIT w programie, </a:t>
            </a:r>
            <a:r>
              <a:rPr lang="pl-PL" dirty="0" err="1"/>
              <a:t>SzOP</a:t>
            </a:r>
            <a:r>
              <a:rPr lang="pl-PL" dirty="0"/>
              <a:t> oraz w projektach.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4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38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2025-05-15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2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8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138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373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199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781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75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024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525" y="899836"/>
            <a:ext cx="8639675" cy="1871889"/>
          </a:xfrm>
          <a:solidFill>
            <a:schemeClr val="accent1"/>
          </a:solidFill>
        </p:spPr>
        <p:txBody>
          <a:bodyPr/>
          <a:lstStyle>
            <a:lvl1pPr algn="ctr">
              <a:lnSpc>
                <a:spcPct val="150000"/>
              </a:lnSpc>
              <a:defRPr lang="pl-PL" sz="28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latin typeface="Open Sans"/>
                <a:ea typeface="+mn-ea"/>
                <a:cs typeface="Times New Roman" panose="02020603050405020304" pitchFamily="18" charset="0"/>
              </a:rPr>
              <a:t>Niwelowanie negatywnych skutków depopulacji regionu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635821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541860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09969-1B21-41BA-A2CF-0BA4D2695118}"/>
              </a:ext>
            </a:extLst>
          </p:cNvPr>
          <p:cNvSpPr txBox="1"/>
          <p:nvPr userDrawn="1"/>
        </p:nvSpPr>
        <p:spPr>
          <a:xfrm>
            <a:off x="1819507" y="4811867"/>
            <a:ext cx="730569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0" kern="12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DD3E88E-2C9A-4DF0-8F78-D17F58F41076}"/>
              </a:ext>
            </a:extLst>
          </p:cNvPr>
          <p:cNvSpPr txBox="1"/>
          <p:nvPr userDrawn="1"/>
        </p:nvSpPr>
        <p:spPr>
          <a:xfrm>
            <a:off x="1673498" y="3235131"/>
            <a:ext cx="73252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latin typeface="Open Sans"/>
                <a:cs typeface="Times New Roman" panose="02020603050405020304" pitchFamily="18" charset="0"/>
              </a:rPr>
              <a:t>Na terenach miejskich </a:t>
            </a:r>
            <a:r>
              <a:rPr lang="pl-PL" sz="1800" dirty="0">
                <a:latin typeface="Open Sans"/>
                <a:cs typeface="Times New Roman" panose="02020603050405020304" pitchFamily="18" charset="0"/>
              </a:rPr>
              <a:t>– wdrażanie idei </a:t>
            </a:r>
            <a:r>
              <a:rPr lang="pl-PL" sz="1800" b="1" dirty="0">
                <a:latin typeface="Open Sans"/>
                <a:cs typeface="Times New Roman" panose="02020603050405020304" pitchFamily="18" charset="0"/>
              </a:rPr>
              <a:t>smart </a:t>
            </a:r>
            <a:r>
              <a:rPr lang="pl-PL" sz="1800" b="1" dirty="0" err="1">
                <a:latin typeface="Open Sans"/>
                <a:cs typeface="Times New Roman" panose="02020603050405020304" pitchFamily="18" charset="0"/>
              </a:rPr>
              <a:t>city</a:t>
            </a:r>
            <a:r>
              <a:rPr lang="pl-PL" sz="1800" b="1" dirty="0">
                <a:latin typeface="Open Sans"/>
                <a:cs typeface="Times New Roman" panose="02020603050405020304" pitchFamily="18" charset="0"/>
              </a:rPr>
              <a:t>/inteligentnych miast </a:t>
            </a:r>
            <a:r>
              <a:rPr lang="pl-PL" sz="1800" dirty="0">
                <a:latin typeface="Open Sans"/>
                <a:cs typeface="Times New Roman" panose="02020603050405020304" pitchFamily="18" charset="0"/>
              </a:rPr>
              <a:t>z uwzględnieniem koncepcji 15 –minutowych miast oraz integracji społecznej</a:t>
            </a:r>
          </a:p>
          <a:p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F23A56D-469F-4CCC-8FA6-903F7ADAEE59}"/>
              </a:ext>
            </a:extLst>
          </p:cNvPr>
          <p:cNvSpPr txBox="1"/>
          <p:nvPr userDrawn="1"/>
        </p:nvSpPr>
        <p:spPr>
          <a:xfrm>
            <a:off x="1712622" y="5003973"/>
            <a:ext cx="752171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Wzmacnianie potencjału obszarów wiejskich </a:t>
            </a:r>
            <a:r>
              <a:rPr lang="pl-PL" sz="1800" b="0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– skoncentrowanie interwencji na rozwoju przedsiębiorczości i lepszym wykorzystaniu kapitału ludzkiego, rewitalizacji społecznej i infrastruktury ze szczególnym uwzględnieniem mobilności i dostępności do usług społecznych i zdrowotnych</a:t>
            </a:r>
          </a:p>
        </p:txBody>
      </p:sp>
    </p:spTree>
    <p:extLst>
      <p:ext uri="{BB962C8B-B14F-4D97-AF65-F5344CB8AC3E}">
        <p14:creationId xmlns:p14="http://schemas.microsoft.com/office/powerpoint/2010/main" val="34805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525" y="899836"/>
            <a:ext cx="8639675" cy="1871889"/>
          </a:xfrm>
          <a:solidFill>
            <a:schemeClr val="accent1"/>
          </a:solidFill>
        </p:spPr>
        <p:txBody>
          <a:bodyPr anchor="ctr"/>
          <a:lstStyle>
            <a:lvl1pPr algn="ctr">
              <a:defRPr lang="pl-PL" sz="32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latin typeface="Open Sans"/>
                <a:ea typeface="+mn-ea"/>
                <a:cs typeface="Times New Roman" panose="02020603050405020304" pitchFamily="18" charset="0"/>
              </a:rPr>
              <a:t>Pogłębiające się starzenie społeczeństwa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60000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469292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6253915-4759-4E58-9B99-77A1830E4C2C}"/>
              </a:ext>
            </a:extLst>
          </p:cNvPr>
          <p:cNvSpPr/>
          <p:nvPr userDrawn="1"/>
        </p:nvSpPr>
        <p:spPr>
          <a:xfrm>
            <a:off x="720000" y="552570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EA11A40E-F4D4-46EA-B2A3-3E3678789EF9}"/>
              </a:ext>
            </a:extLst>
          </p:cNvPr>
          <p:cNvSpPr/>
          <p:nvPr userDrawn="1"/>
        </p:nvSpPr>
        <p:spPr>
          <a:xfrm>
            <a:off x="720000" y="658814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9194E4-5047-4AB5-A432-A5B643FABD32}"/>
              </a:ext>
            </a:extLst>
          </p:cNvPr>
          <p:cNvSpPr txBox="1"/>
          <p:nvPr userDrawn="1"/>
        </p:nvSpPr>
        <p:spPr>
          <a:xfrm>
            <a:off x="1673497" y="3142526"/>
            <a:ext cx="7991702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Konieczność rozwoju infrastruktury na cele społeczne i zdrowotne (mieszkania wspomagane, chronione, rodzinne domy pomocy społecznej, miejsca dziennego pobytu, itd.),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4EACEB-63AC-4149-933F-DD6089ADAFB8}"/>
              </a:ext>
            </a:extLst>
          </p:cNvPr>
          <p:cNvSpPr txBox="1"/>
          <p:nvPr userDrawn="1"/>
        </p:nvSpPr>
        <p:spPr>
          <a:xfrm>
            <a:off x="1682763" y="4524746"/>
            <a:ext cx="799170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Koordynacja usług społecznych i zdrowotnych na terenie gmin,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9522F9-58F3-4A07-B403-283E83BB084C}"/>
              </a:ext>
            </a:extLst>
          </p:cNvPr>
          <p:cNvSpPr txBox="1"/>
          <p:nvPr userDrawn="1"/>
        </p:nvSpPr>
        <p:spPr>
          <a:xfrm>
            <a:off x="1673497" y="5252275"/>
            <a:ext cx="7991700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Wzmacnianie kadr instytucji pomocowych, w tym kształcenie i podnoszenie prestiżu zawodów pomocowych oraz służby zdrowia,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EEB90F-AE98-4718-884C-3FE8A5D50A35}"/>
              </a:ext>
            </a:extLst>
          </p:cNvPr>
          <p:cNvSpPr txBox="1"/>
          <p:nvPr userDrawn="1"/>
        </p:nvSpPr>
        <p:spPr>
          <a:xfrm>
            <a:off x="1673497" y="6310459"/>
            <a:ext cx="797213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Wzmacnianie potencjału NGO świadczących usługi na rzecz lokalnych społeczności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4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525" y="899836"/>
            <a:ext cx="8639675" cy="1871889"/>
          </a:xfrm>
          <a:solidFill>
            <a:schemeClr val="accent1"/>
          </a:solidFill>
        </p:spPr>
        <p:txBody>
          <a:bodyPr anchor="ctr"/>
          <a:lstStyle>
            <a:lvl1pPr algn="ctr">
              <a:defRPr lang="pl-PL" sz="32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latin typeface="Open Sans"/>
                <a:ea typeface="+mn-ea"/>
                <a:cs typeface="Times New Roman" panose="02020603050405020304" pitchFamily="18" charset="0"/>
              </a:rPr>
              <a:t>Migranci i uchodźcy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77983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48183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6253915-4759-4E58-9B99-77A1830E4C2C}"/>
              </a:ext>
            </a:extLst>
          </p:cNvPr>
          <p:cNvSpPr/>
          <p:nvPr userDrawn="1"/>
        </p:nvSpPr>
        <p:spPr>
          <a:xfrm>
            <a:off x="720000" y="585678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9194E4-5047-4AB5-A432-A5B643FABD32}"/>
              </a:ext>
            </a:extLst>
          </p:cNvPr>
          <p:cNvSpPr txBox="1"/>
          <p:nvPr userDrawn="1"/>
        </p:nvSpPr>
        <p:spPr>
          <a:xfrm>
            <a:off x="1669000" y="3695745"/>
            <a:ext cx="7991702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Integracja z lokalną społecznością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4EACEB-63AC-4149-933F-DD6089ADAFB8}"/>
              </a:ext>
            </a:extLst>
          </p:cNvPr>
          <p:cNvSpPr txBox="1"/>
          <p:nvPr userDrawn="1"/>
        </p:nvSpPr>
        <p:spPr>
          <a:xfrm>
            <a:off x="1669000" y="4734220"/>
            <a:ext cx="799170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Edukacja migrantów i uchodźców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9522F9-58F3-4A07-B403-283E83BB084C}"/>
              </a:ext>
            </a:extLst>
          </p:cNvPr>
          <p:cNvSpPr txBox="1"/>
          <p:nvPr userDrawn="1"/>
        </p:nvSpPr>
        <p:spPr>
          <a:xfrm>
            <a:off x="1673496" y="5564947"/>
            <a:ext cx="7991700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Wykorzystanie potencjału migrantów na rynku pracy, w szczególności w mniej popularnych zawodach</a:t>
            </a:r>
          </a:p>
        </p:txBody>
      </p:sp>
    </p:spTree>
    <p:extLst>
      <p:ext uri="{BB962C8B-B14F-4D97-AF65-F5344CB8AC3E}">
        <p14:creationId xmlns:p14="http://schemas.microsoft.com/office/powerpoint/2010/main" val="39830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525" y="899836"/>
            <a:ext cx="8639675" cy="1871889"/>
          </a:xfrm>
          <a:solidFill>
            <a:schemeClr val="accent1"/>
          </a:solidFill>
        </p:spPr>
        <p:txBody>
          <a:bodyPr anchor="ctr"/>
          <a:lstStyle>
            <a:lvl1pPr algn="ctr">
              <a:defRPr lang="pl-PL" sz="32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ea typeface="+mn-ea"/>
                <a:cs typeface="Times New Roman" panose="02020603050405020304" pitchFamily="18" charset="0"/>
              </a:rPr>
              <a:t>Kontynuowanie wsparcia w zakresie procesów związanych z transformacją regionu i sukcesywnym wygaszaniu kopalń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77983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464393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6253915-4759-4E58-9B99-77A1830E4C2C}"/>
              </a:ext>
            </a:extLst>
          </p:cNvPr>
          <p:cNvSpPr/>
          <p:nvPr userDrawn="1"/>
        </p:nvSpPr>
        <p:spPr>
          <a:xfrm>
            <a:off x="720000" y="5472025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9194E4-5047-4AB5-A432-A5B643FABD32}"/>
              </a:ext>
            </a:extLst>
          </p:cNvPr>
          <p:cNvSpPr txBox="1"/>
          <p:nvPr userDrawn="1"/>
        </p:nvSpPr>
        <p:spPr>
          <a:xfrm>
            <a:off x="1748372" y="3483668"/>
            <a:ext cx="799170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457200" rtl="0"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Rozwój innowacyjności i przedsiębiorczości w powiązaniu z inteligentnymi specjalizacjami regionu,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4EACEB-63AC-4149-933F-DD6089ADAFB8}"/>
              </a:ext>
            </a:extLst>
          </p:cNvPr>
          <p:cNvSpPr txBox="1"/>
          <p:nvPr userDrawn="1"/>
        </p:nvSpPr>
        <p:spPr>
          <a:xfrm>
            <a:off x="1296064" y="4517253"/>
            <a:ext cx="799170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pl-PL" sz="1800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Rozwój ośrodków naukowych i uczelni – współpraca z biznesem,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9522F9-58F3-4A07-B403-283E83BB084C}"/>
              </a:ext>
            </a:extLst>
          </p:cNvPr>
          <p:cNvSpPr txBox="1"/>
          <p:nvPr userDrawn="1"/>
        </p:nvSpPr>
        <p:spPr>
          <a:xfrm>
            <a:off x="1748373" y="5205264"/>
            <a:ext cx="7991700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Nowoczesne i konkurencyjne miejsca pracy z uwzględnieniem cyfryzacji społeczeństwa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2B444CCB-04FF-43E5-B8B5-062FD739EC01}"/>
              </a:ext>
            </a:extLst>
          </p:cNvPr>
          <p:cNvSpPr/>
          <p:nvPr userDrawn="1"/>
        </p:nvSpPr>
        <p:spPr>
          <a:xfrm>
            <a:off x="720000" y="640305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352460-D701-409E-BF78-9E93A1CE3941}"/>
              </a:ext>
            </a:extLst>
          </p:cNvPr>
          <p:cNvSpPr txBox="1"/>
          <p:nvPr userDrawn="1"/>
        </p:nvSpPr>
        <p:spPr>
          <a:xfrm>
            <a:off x="1742765" y="6349077"/>
            <a:ext cx="748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Działanie na rzecz bezpieczeństwa energetycznego i ochrony środowiska</a:t>
            </a:r>
          </a:p>
        </p:txBody>
      </p:sp>
    </p:spTree>
    <p:extLst>
      <p:ext uri="{BB962C8B-B14F-4D97-AF65-F5344CB8AC3E}">
        <p14:creationId xmlns:p14="http://schemas.microsoft.com/office/powerpoint/2010/main" val="178928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D5A5A-17DE-4D74-881B-5872A984B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525" y="899836"/>
            <a:ext cx="8639675" cy="1871889"/>
          </a:xfrm>
          <a:solidFill>
            <a:schemeClr val="accent1"/>
          </a:solidFill>
        </p:spPr>
        <p:txBody>
          <a:bodyPr anchor="ctr"/>
          <a:lstStyle>
            <a:lvl1pPr algn="ctr">
              <a:defRPr lang="pl-PL" sz="3200" smtClean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defRPr>
            </a:lvl1pPr>
          </a:lstStyle>
          <a:p>
            <a:r>
              <a:rPr lang="pl-PL" sz="2800" dirty="0">
                <a:latin typeface="Open Sans"/>
                <a:ea typeface="+mn-ea"/>
                <a:cs typeface="Times New Roman" panose="02020603050405020304" pitchFamily="18" charset="0"/>
              </a:rPr>
              <a:t>Nowoczesna i dostępna edukacja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2DFCD7-B863-4631-BB8D-695FDD237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CBF3976-53DA-4151-A315-E57AF6A87A86}"/>
              </a:ext>
            </a:extLst>
          </p:cNvPr>
          <p:cNvSpPr/>
          <p:nvPr userDrawn="1"/>
        </p:nvSpPr>
        <p:spPr>
          <a:xfrm>
            <a:off x="720000" y="377983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085945A9-BCC2-4F84-9116-3BD2E6E8891B}"/>
              </a:ext>
            </a:extLst>
          </p:cNvPr>
          <p:cNvSpPr/>
          <p:nvPr userDrawn="1"/>
        </p:nvSpPr>
        <p:spPr>
          <a:xfrm>
            <a:off x="720000" y="464393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6253915-4759-4E58-9B99-77A1830E4C2C}"/>
              </a:ext>
            </a:extLst>
          </p:cNvPr>
          <p:cNvSpPr/>
          <p:nvPr userDrawn="1"/>
        </p:nvSpPr>
        <p:spPr>
          <a:xfrm>
            <a:off x="720000" y="587221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9194E4-5047-4AB5-A432-A5B643FABD32}"/>
              </a:ext>
            </a:extLst>
          </p:cNvPr>
          <p:cNvSpPr txBox="1"/>
          <p:nvPr userDrawn="1"/>
        </p:nvSpPr>
        <p:spPr>
          <a:xfrm>
            <a:off x="1673499" y="3487996"/>
            <a:ext cx="7991702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Zwiększanie dostępu do opieki żłobkowej lub dostępu do niań na terenie wszystkich gmin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4EACEB-63AC-4149-933F-DD6089ADAFB8}"/>
              </a:ext>
            </a:extLst>
          </p:cNvPr>
          <p:cNvSpPr txBox="1"/>
          <p:nvPr userDrawn="1"/>
        </p:nvSpPr>
        <p:spPr>
          <a:xfrm>
            <a:off x="1673499" y="4559841"/>
            <a:ext cx="799170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Rozwój edukacji przedszkolnej, w szczególności na obszarach wiejskich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9522F9-58F3-4A07-B403-283E83BB084C}"/>
              </a:ext>
            </a:extLst>
          </p:cNvPr>
          <p:cNvSpPr txBox="1"/>
          <p:nvPr userDrawn="1"/>
        </p:nvSpPr>
        <p:spPr>
          <a:xfrm>
            <a:off x="1673499" y="5372627"/>
            <a:ext cx="7991700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800" dirty="0">
                <a:latin typeface="Open Sans"/>
                <a:cs typeface="Times New Roman" panose="02020603050405020304" pitchFamily="18" charset="0"/>
              </a:rPr>
              <a:t>Nowoczesne oraz bezpieczne szkoły podstawowe i średnie, w tym współpraca szkół z lokalnymi przedsiębiorcami i wykorzystanie najnowszej technologii</a:t>
            </a:r>
          </a:p>
        </p:txBody>
      </p:sp>
    </p:spTree>
    <p:extLst>
      <p:ext uri="{BB962C8B-B14F-4D97-AF65-F5344CB8AC3E}">
        <p14:creationId xmlns:p14="http://schemas.microsoft.com/office/powerpoint/2010/main" val="19040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hemat blokowy: proces alternatywny 11">
            <a:extLst>
              <a:ext uri="{FF2B5EF4-FFF2-40B4-BE49-F238E27FC236}">
                <a16:creationId xmlns:a16="http://schemas.microsoft.com/office/drawing/2014/main" id="{1A440EEB-1DB3-481C-8580-27AF06603C94}"/>
              </a:ext>
            </a:extLst>
          </p:cNvPr>
          <p:cNvSpPr/>
          <p:nvPr userDrawn="1"/>
        </p:nvSpPr>
        <p:spPr>
          <a:xfrm>
            <a:off x="5235113" y="2305707"/>
            <a:ext cx="4346653" cy="5112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alternatywny 10">
            <a:extLst>
              <a:ext uri="{FF2B5EF4-FFF2-40B4-BE49-F238E27FC236}">
                <a16:creationId xmlns:a16="http://schemas.microsoft.com/office/drawing/2014/main" id="{A391D3DE-6444-4A36-9DF1-4CBC3E684376}"/>
              </a:ext>
            </a:extLst>
          </p:cNvPr>
          <p:cNvSpPr/>
          <p:nvPr userDrawn="1"/>
        </p:nvSpPr>
        <p:spPr>
          <a:xfrm>
            <a:off x="737394" y="3635821"/>
            <a:ext cx="3096344" cy="24523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62357D-4DD7-4B8D-8E6D-72BD3E70D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Terytorialny aspekt polityki spójności po 2027 roku</a:t>
            </a:r>
            <a:b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61E712-FCD7-42DC-9039-6657CAD02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5257EA-B0BE-43A4-8C45-087E889AAB6E}"/>
              </a:ext>
            </a:extLst>
          </p:cNvPr>
          <p:cNvSpPr txBox="1"/>
          <p:nvPr userDrawn="1"/>
        </p:nvSpPr>
        <p:spPr>
          <a:xfrm>
            <a:off x="1529482" y="283918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WYZWANIA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F55501F-2DD8-46B8-A05F-A4056119C782}"/>
              </a:ext>
            </a:extLst>
          </p:cNvPr>
          <p:cNvSpPr txBox="1"/>
          <p:nvPr userDrawn="1"/>
        </p:nvSpPr>
        <p:spPr>
          <a:xfrm>
            <a:off x="6858074" y="19839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DZIAŁANIA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17575C-45B6-416E-98B6-A805F6EF1404}"/>
              </a:ext>
            </a:extLst>
          </p:cNvPr>
          <p:cNvSpPr txBox="1"/>
          <p:nvPr userDrawn="1"/>
        </p:nvSpPr>
        <p:spPr>
          <a:xfrm>
            <a:off x="1025525" y="3779837"/>
            <a:ext cx="2736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bg1"/>
                </a:solidFill>
              </a:rPr>
              <a:t>Województwo Śląskie jako najszybciej wyludniające województwo w Polsce z najbardziej zaawansowanym procesem starzenia się mieszkańców (3 miejsce w kraju)</a:t>
            </a:r>
          </a:p>
          <a:p>
            <a:endParaRPr lang="pl-PL" dirty="0"/>
          </a:p>
        </p:txBody>
      </p:sp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ABBDAB2B-21E6-4DB3-84A3-FE77A7EEE3A5}"/>
              </a:ext>
            </a:extLst>
          </p:cNvPr>
          <p:cNvSpPr/>
          <p:nvPr userDrawn="1"/>
        </p:nvSpPr>
        <p:spPr>
          <a:xfrm>
            <a:off x="4193778" y="4067869"/>
            <a:ext cx="792088" cy="8640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DF5077-BF8E-4853-99A7-A18522038392}"/>
              </a:ext>
            </a:extLst>
          </p:cNvPr>
          <p:cNvSpPr txBox="1"/>
          <p:nvPr userDrawn="1"/>
        </p:nvSpPr>
        <p:spPr>
          <a:xfrm>
            <a:off x="5312776" y="2494491"/>
            <a:ext cx="4248473" cy="492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Aktywizacja osób starszych w obszarze zawodowym, jak i społecznym:</a:t>
            </a:r>
          </a:p>
          <a:p>
            <a:pPr marL="789721" marR="0" lvl="1" indent="-285750" algn="l" defTabSz="1007943" rtl="0" eaLnBrk="1" fontAlgn="auto" latinLnBrk="0" hangingPunct="1">
              <a:lnSpc>
                <a:spcPts val="24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Działania na rzecz wydłużenia aktywności zawodowej na rynku pracy (szkolenia, możliwość przekwalifikowania się, działanie mające na celu poprawę ergonomii stanowisk pracy oraz zminimalizowanie zdrowotnych czynników ryzyka na stanowiskach pracy</a:t>
            </a:r>
          </a:p>
          <a:p>
            <a:pPr marL="789721" marR="0" lvl="1" indent="-285750" algn="l" defTabSz="1007943" rtl="0" eaLnBrk="1" fontAlgn="auto" latinLnBrk="0" hangingPunct="1">
              <a:lnSpc>
                <a:spcPts val="24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Programy profilaktyczne, programy zdrowotne</a:t>
            </a:r>
          </a:p>
          <a:p>
            <a:pPr marL="789721" marR="0" lvl="1" indent="-285750" algn="l" defTabSz="1007943" rtl="0" eaLnBrk="1" fontAlgn="auto" latinLnBrk="0" hangingPunct="1">
              <a:lnSpc>
                <a:spcPts val="24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Programy społeczne, programy edukacyjne</a:t>
            </a:r>
          </a:p>
        </p:txBody>
      </p:sp>
    </p:spTree>
    <p:extLst>
      <p:ext uri="{BB962C8B-B14F-4D97-AF65-F5344CB8AC3E}">
        <p14:creationId xmlns:p14="http://schemas.microsoft.com/office/powerpoint/2010/main" val="335414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60" r:id="rId3"/>
    <p:sldLayoutId id="2147483761" r:id="rId4"/>
    <p:sldLayoutId id="2147483762" r:id="rId5"/>
    <p:sldLayoutId id="2147483763" r:id="rId6"/>
    <p:sldLayoutId id="2147483765" r:id="rId7"/>
    <p:sldLayoutId id="2147483764" r:id="rId8"/>
    <p:sldLayoutId id="2147483766" r:id="rId9"/>
    <p:sldLayoutId id="2147483767" r:id="rId10"/>
    <p:sldLayoutId id="2147483768" r:id="rId11"/>
    <p:sldLayoutId id="2147483726" r:id="rId12"/>
    <p:sldLayoutId id="2147483712" r:id="rId13"/>
    <p:sldLayoutId id="2147483746" r:id="rId14"/>
    <p:sldLayoutId id="2147483710" r:id="rId15"/>
    <p:sldLayoutId id="2147483740" r:id="rId16"/>
    <p:sldLayoutId id="2147483723" r:id="rId17"/>
    <p:sldLayoutId id="2147483720" r:id="rId18"/>
    <p:sldLayoutId id="2147483721" r:id="rId19"/>
    <p:sldLayoutId id="2147483728" r:id="rId2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2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STRATEGIE ZIT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Proces opiniowania i zatwierdzania dokumentu przez IZ:</a:t>
            </a:r>
          </a:p>
          <a:p>
            <a:pPr lvl="0"/>
            <a:endParaRPr lang="pl-PL" dirty="0"/>
          </a:p>
          <a:p>
            <a:pPr lvl="1"/>
            <a:r>
              <a:rPr lang="pl-PL" dirty="0"/>
              <a:t>Ustawa wdrożeniowa – art. 34. ust.6 pkt. 2 </a:t>
            </a:r>
          </a:p>
          <a:p>
            <a:pPr lvl="1"/>
            <a:r>
              <a:rPr lang="pl-PL" dirty="0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 dirty="0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2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0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3716" y="539750"/>
            <a:ext cx="1799844" cy="349114"/>
          </a:xfrm>
        </p:spPr>
        <p:txBody>
          <a:bodyPr/>
          <a:lstStyle/>
          <a:p>
            <a:fld id="{A83385F5-A64F-428D-9CAC-5D502640F501}" type="datetime1">
              <a:rPr lang="pl-PL" smtClean="0"/>
              <a:t>2025-05-15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50" y="2843733"/>
            <a:ext cx="8280537" cy="2880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Informacje dotyczące naboru  nr FESL.07.09-IZ.01-189/25 Usługi dla osób w kryzysie bezdomności,  dotkniętych wykluczeniem z dostępu do mieszkań lub zagrożonych bezdomnością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Fundusze Europejskie dla Śląskiego 2021-2027</a:t>
            </a:r>
          </a:p>
        </p:txBody>
      </p:sp>
      <p:pic>
        <p:nvPicPr>
          <p:cNvPr id="3" name="Obraz 2" descr="Obraz przedstawiający logotypy" title="Logotyp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2" y="460264"/>
            <a:ext cx="9252435" cy="53968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Efektywność metody „Najpierw Mieszkanie”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776C4D-4BCA-4736-9F40-C5CE3EDA2E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499139"/>
              </p:ext>
            </p:extLst>
          </p:nvPr>
        </p:nvGraphicFramePr>
        <p:xfrm>
          <a:off x="414717" y="899517"/>
          <a:ext cx="9577064" cy="63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0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2" y="460264"/>
            <a:ext cx="9252435" cy="53968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Wyniki metody „Najpierw Mieszkanie” w Polsce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776C4D-4BCA-4736-9F40-C5CE3EDA2E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5805"/>
              </p:ext>
            </p:extLst>
          </p:nvPr>
        </p:nvGraphicFramePr>
        <p:xfrm>
          <a:off x="414717" y="1176687"/>
          <a:ext cx="9577064" cy="592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6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7A218AD-3DD3-4C54-82AD-08E1CA70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467469"/>
            <a:ext cx="8639774" cy="79208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Informacje o naborze (1)  </a:t>
            </a:r>
          </a:p>
        </p:txBody>
      </p:sp>
      <p:graphicFrame>
        <p:nvGraphicFramePr>
          <p:cNvPr id="2" name="Diagram 1" descr="Informacje o naborze" title="Informacje o naborze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220082"/>
              </p:ext>
            </p:extLst>
          </p:nvPr>
        </p:nvGraphicFramePr>
        <p:xfrm>
          <a:off x="-990798" y="1115541"/>
          <a:ext cx="122413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D82D7CC4-6BA0-431A-A84B-A15155C6E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7A218AD-3DD3-4C54-82AD-08E1CA70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77" y="539478"/>
            <a:ext cx="8784496" cy="79208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Podstawowe zasady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26605-8FC0-4A3F-8595-C5168171AB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93747"/>
              </p:ext>
            </p:extLst>
          </p:nvPr>
        </p:nvGraphicFramePr>
        <p:xfrm>
          <a:off x="305346" y="1178437"/>
          <a:ext cx="9670211" cy="586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D82D7CC4-6BA0-431A-A84B-A15155C6E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2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7A218AD-3DD3-4C54-82AD-08E1CA70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74" y="351955"/>
            <a:ext cx="8784496" cy="79208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projektów i formy wsparcia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231C09-B1AA-4980-B30D-71CEA0A9B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388271"/>
              </p:ext>
            </p:extLst>
          </p:nvPr>
        </p:nvGraphicFramePr>
        <p:xfrm>
          <a:off x="377354" y="899517"/>
          <a:ext cx="9865095" cy="644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2D7CC4-6BA0-431A-A84B-A15155C6E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2" y="460264"/>
            <a:ext cx="9252435" cy="53968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jest „Najpierw Mieszkanie”?</a:t>
            </a:r>
          </a:p>
        </p:txBody>
      </p:sp>
      <p:graphicFrame>
        <p:nvGraphicFramePr>
          <p:cNvPr id="8" name="Diagram 7" descr="Diagram ukazuje trzy strzałki wypełnione tekstem wraz z ikonami ilustrującymi dany tekst&#10;">
            <a:extLst>
              <a:ext uri="{FF2B5EF4-FFF2-40B4-BE49-F238E27FC236}">
                <a16:creationId xmlns:a16="http://schemas.microsoft.com/office/drawing/2014/main" id="{45AB9D20-AAC6-451B-B41D-56C5F7E43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494012"/>
              </p:ext>
            </p:extLst>
          </p:nvPr>
        </p:nvGraphicFramePr>
        <p:xfrm>
          <a:off x="161330" y="3698399"/>
          <a:ext cx="10153127" cy="339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wias klamrowy zamykający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2290" y="5408255"/>
            <a:ext cx="504056" cy="14049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C4131B-26FE-40FB-B056-DCF257798828}"/>
              </a:ext>
            </a:extLst>
          </p:cNvPr>
          <p:cNvSpPr txBox="1"/>
          <p:nvPr/>
        </p:nvSpPr>
        <p:spPr>
          <a:xfrm>
            <a:off x="737394" y="1187549"/>
            <a:ext cx="8208912" cy="1080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Twórca metody: </a:t>
            </a:r>
            <a:b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Sam Tsemberis</a:t>
            </a:r>
            <a: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psycholog kliniczny, Uniwersytet Columbia (1992 r.)</a:t>
            </a:r>
          </a:p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400" kern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040528-B48C-499F-A60F-897BF960027D}"/>
              </a:ext>
            </a:extLst>
          </p:cNvPr>
          <p:cNvSpPr txBox="1"/>
          <p:nvPr/>
        </p:nvSpPr>
        <p:spPr>
          <a:xfrm>
            <a:off x="728816" y="2286214"/>
            <a:ext cx="8217490" cy="120559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3840" tIns="91440" rIns="2438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1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Pathways to Housing </a:t>
            </a:r>
            <a: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organizacja zajmująca się realizacją programu Najpierw Mieszkanie, powstała </a:t>
            </a:r>
            <a:b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1992 roku, w Nowym Jorku.</a:t>
            </a:r>
          </a:p>
        </p:txBody>
      </p:sp>
    </p:spTree>
    <p:extLst>
      <p:ext uri="{BB962C8B-B14F-4D97-AF65-F5344CB8AC3E}">
        <p14:creationId xmlns:p14="http://schemas.microsoft.com/office/powerpoint/2010/main" val="23603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Najpierw Mieszkanie” – odwrócenie modelu „drabinkowego" title="Najpierw Mieszkanie” – odwrócenie modelu „drabinkowego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2" y="460263"/>
            <a:ext cx="9809434" cy="655277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„Najpierw Mieszkanie” – odwrócenie modelu „drabinkowego”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AE63F7-1373-4FD0-94DA-6C5074442D2C}"/>
              </a:ext>
            </a:extLst>
          </p:cNvPr>
          <p:cNvSpPr txBox="1"/>
          <p:nvPr/>
        </p:nvSpPr>
        <p:spPr>
          <a:xfrm>
            <a:off x="1678626" y="164787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Gotowość mieszkaniowa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68ACD0-B11E-47C0-AFCD-5AC5CF9AC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134354"/>
              </p:ext>
            </p:extLst>
          </p:nvPr>
        </p:nvGraphicFramePr>
        <p:xfrm>
          <a:off x="665386" y="1331565"/>
          <a:ext cx="9433048" cy="493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rzałka: wygięta w górę 5">
            <a:extLst>
              <a:ext uri="{FF2B5EF4-FFF2-40B4-BE49-F238E27FC236}">
                <a16:creationId xmlns:a16="http://schemas.microsoft.com/office/drawing/2014/main" id="{DF8E97F0-F218-4B71-AC8E-39A5E1C5A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05546" y="3347789"/>
            <a:ext cx="6624736" cy="1872208"/>
          </a:xfrm>
          <a:prstGeom prst="bentUpArrow">
            <a:avLst>
              <a:gd name="adj1" fmla="val 5940"/>
              <a:gd name="adj2" fmla="val 14577"/>
              <a:gd name="adj3" fmla="val 20219"/>
            </a:avLst>
          </a:prstGeom>
          <a:solidFill>
            <a:srgbClr val="DEF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E4995E2-0277-4C9A-A6D1-C621254EF76A}"/>
              </a:ext>
            </a:extLst>
          </p:cNvPr>
          <p:cNvSpPr txBox="1"/>
          <p:nvPr/>
        </p:nvSpPr>
        <p:spPr>
          <a:xfrm>
            <a:off x="4121770" y="521999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Najpierw Mieszkanie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2" y="460264"/>
            <a:ext cx="9252435" cy="53968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czym polega „Najpierw Mieszkanie”?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088FF5-28AE-4C9C-88D3-D084AC3896DA}"/>
              </a:ext>
            </a:extLst>
          </p:cNvPr>
          <p:cNvSpPr txBox="1"/>
          <p:nvPr/>
        </p:nvSpPr>
        <p:spPr>
          <a:xfrm>
            <a:off x="577032" y="1649265"/>
            <a:ext cx="8351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Bezdomność		Stałe zamieszkanie</a:t>
            </a:r>
          </a:p>
        </p:txBody>
      </p:sp>
      <p:pic>
        <p:nvPicPr>
          <p:cNvPr id="10" name="Obraz 9" descr="Facet, Sylwetka, Osoba, Awatara">
            <a:extLst>
              <a:ext uri="{FF2B5EF4-FFF2-40B4-BE49-F238E27FC236}">
                <a16:creationId xmlns:a16="http://schemas.microsoft.com/office/drawing/2014/main" id="{E3020C4C-1EF9-4C6D-9DCF-BB70AF458FC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1" y="1987425"/>
            <a:ext cx="112966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Dom, Ikona, Symbol, Podpisać, Osiedle">
            <a:extLst>
              <a:ext uri="{FF2B5EF4-FFF2-40B4-BE49-F238E27FC236}">
                <a16:creationId xmlns:a16="http://schemas.microsoft.com/office/drawing/2014/main" id="{95408C22-3812-41C1-9D34-FA364B0242B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9" y="1887616"/>
            <a:ext cx="1480185" cy="14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FD77A13-B9AE-444A-BF29-D2D807207895}"/>
              </a:ext>
            </a:extLst>
          </p:cNvPr>
          <p:cNvSpPr txBox="1"/>
          <p:nvPr/>
        </p:nvSpPr>
        <p:spPr>
          <a:xfrm>
            <a:off x="5417381" y="1728052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psychiczne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społeczne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zdrowotne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w relacjach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w utrzymaniu mieszkania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048A22B-8852-4D44-A381-1F5C475D6465}"/>
              </a:ext>
            </a:extLst>
          </p:cNvPr>
          <p:cNvSpPr txBox="1"/>
          <p:nvPr/>
        </p:nvSpPr>
        <p:spPr>
          <a:xfrm>
            <a:off x="8728563" y="2548739"/>
            <a:ext cx="1873274" cy="707886"/>
          </a:xfrm>
          <a:prstGeom prst="rect">
            <a:avLst/>
          </a:prstGeom>
          <a:solidFill>
            <a:srgbClr val="DEFEDE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STABILIZACJAŻYCIOWA</a:t>
            </a: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1F5FE978-80BE-4B79-9AFC-750AF60B5F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269874" y="2854106"/>
            <a:ext cx="864096" cy="216024"/>
          </a:xfrm>
          <a:prstGeom prst="rightArrow">
            <a:avLst/>
          </a:prstGeom>
          <a:solidFill>
            <a:srgbClr val="009ED6"/>
          </a:solidFill>
          <a:ln>
            <a:solidFill>
              <a:srgbClr val="006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9A3B8762-DB56-4836-8883-9344B3D3D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61134" y="2873640"/>
            <a:ext cx="864096" cy="216024"/>
          </a:xfrm>
          <a:prstGeom prst="rightArrow">
            <a:avLst/>
          </a:prstGeom>
          <a:solidFill>
            <a:srgbClr val="009ED6"/>
          </a:solidFill>
          <a:ln>
            <a:solidFill>
              <a:srgbClr val="006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4165A5A3-BAB3-4B8B-9094-FE7349CF49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132727" y="2872302"/>
            <a:ext cx="578423" cy="216024"/>
          </a:xfrm>
          <a:prstGeom prst="rightArrow">
            <a:avLst/>
          </a:prstGeom>
          <a:solidFill>
            <a:srgbClr val="009ED6"/>
          </a:solidFill>
          <a:ln>
            <a:solidFill>
              <a:srgbClr val="006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7" name="Diagram 16" descr="Diagram ukazuje trójkąt wraz z trzema polami wypełnionymi tekstem. Pola ułożone jedno nad drugim, tworząc piramidę.">
            <a:extLst>
              <a:ext uri="{FF2B5EF4-FFF2-40B4-BE49-F238E27FC236}">
                <a16:creationId xmlns:a16="http://schemas.microsoft.com/office/drawing/2014/main" id="{A0A3F094-C190-43F2-8F76-9304DCA74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998412"/>
              </p:ext>
            </p:extLst>
          </p:nvPr>
        </p:nvGraphicFramePr>
        <p:xfrm>
          <a:off x="719688" y="4906306"/>
          <a:ext cx="925243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5386" y="530881"/>
            <a:ext cx="7704757" cy="720003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Zasady programu Najpierw Mieszkanie (1)</a:t>
            </a:r>
            <a:r>
              <a:rPr lang="pl-PL" dirty="0">
                <a:solidFill>
                  <a:schemeClr val="accent1"/>
                </a:solidFill>
              </a:rPr>
              <a:t/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9B6FE8-35D9-4F1C-B85A-5A2164DE9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23151"/>
              </p:ext>
            </p:extLst>
          </p:nvPr>
        </p:nvGraphicFramePr>
        <p:xfrm>
          <a:off x="72009" y="1691605"/>
          <a:ext cx="534590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BE65745A-D91E-42F7-B8CD-C83E98CC0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916550"/>
              </p:ext>
            </p:extLst>
          </p:nvPr>
        </p:nvGraphicFramePr>
        <p:xfrm>
          <a:off x="4913858" y="1691604"/>
          <a:ext cx="5616624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70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5386" y="530881"/>
            <a:ext cx="7704757" cy="720003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Zasady programu Najpierw Mieszkanie </a:t>
            </a:r>
            <a:r>
              <a:rPr lang="pl-PL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r>
              <a:rPr lang="pl-PL" dirty="0">
                <a:solidFill>
                  <a:schemeClr val="accent1"/>
                </a:solidFill>
              </a:rPr>
              <a:t/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9B6FE8-35D9-4F1C-B85A-5A2164DE9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654111"/>
              </p:ext>
            </p:extLst>
          </p:nvPr>
        </p:nvGraphicFramePr>
        <p:xfrm>
          <a:off x="72009" y="1691605"/>
          <a:ext cx="534590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BE65745A-D91E-42F7-B8CD-C83E98CC0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360837"/>
              </p:ext>
            </p:extLst>
          </p:nvPr>
        </p:nvGraphicFramePr>
        <p:xfrm>
          <a:off x="4913858" y="1691604"/>
          <a:ext cx="5616624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08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7" ma:contentTypeDescription="Utwórz nowy dokument." ma:contentTypeScope="" ma:versionID="5b96d1676c2e8aa8ddb5dba40ef1b91b">
  <xsd:schema xmlns:xsd="http://www.w3.org/2001/XMLSchema" xmlns:xs="http://www.w3.org/2001/XMLSchema" xmlns:p="http://schemas.microsoft.com/office/2006/metadata/properties" xmlns:ns3="d47a4560-aee9-43e8-973f-2abd655c26a0" xmlns:ns4="d4f64a22-a125-4b7a-afce-4a30c86a8f7c" targetNamespace="http://schemas.microsoft.com/office/2006/metadata/properties" ma:root="true" ma:fieldsID="182e4b06ff76498b751afaa6ffa2bb84" ns3:_="" ns4:_="">
    <xsd:import namespace="d47a4560-aee9-43e8-973f-2abd655c26a0"/>
    <xsd:import namespace="d4f64a22-a125-4b7a-afce-4a30c86a8f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Props1.xml><?xml version="1.0" encoding="utf-8"?>
<ds:datastoreItem xmlns:ds="http://schemas.openxmlformats.org/officeDocument/2006/customXml" ds:itemID="{EEAE707B-CAB2-4EF2-9059-DA173A9CE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CBBAA-3F9B-4FA3-B3E4-86BEF9650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a4560-aee9-43e8-973f-2abd655c26a0"/>
    <ds:schemaRef ds:uri="d4f64a22-a125-4b7a-afce-4a30c86a8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34B14-AD9C-4F5D-B1E5-B1777D81BF07}">
  <ds:schemaRefs>
    <ds:schemaRef ds:uri="http://schemas.microsoft.com/office/2006/documentManagement/types"/>
    <ds:schemaRef ds:uri="d4f64a22-a125-4b7a-afce-4a30c86a8f7c"/>
    <ds:schemaRef ds:uri="http://purl.org/dc/elements/1.1/"/>
    <ds:schemaRef ds:uri="http://schemas.microsoft.com/office/2006/metadata/properties"/>
    <ds:schemaRef ds:uri="http://www.w3.org/XML/1998/namespace"/>
    <ds:schemaRef ds:uri="d47a4560-aee9-43e8-973f-2abd655c26a0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5663</TotalTime>
  <Words>1459</Words>
  <Application>Microsoft Office PowerPoint</Application>
  <PresentationFormat>Niestandardowy</PresentationFormat>
  <Paragraphs>122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Tahoma</vt:lpstr>
      <vt:lpstr>Times New Roman</vt:lpstr>
      <vt:lpstr>Wingdings</vt:lpstr>
      <vt:lpstr>Motyw pakietu Office</vt:lpstr>
      <vt:lpstr>1_Motyw pakietu Office</vt:lpstr>
      <vt:lpstr>Informacje dotyczące naboru  nr FESL.07.09-IZ.01-189/25 Usługi dla osób w kryzysie bezdomności,  dotkniętych wykluczeniem z dostępu do mieszkań lub zagrożonych bezdomnością   Fundusze Europejskie dla Śląskiego 2021-2027</vt:lpstr>
      <vt:lpstr>Informacje o naborze (1)  </vt:lpstr>
      <vt:lpstr>Podstawowe zasady</vt:lpstr>
      <vt:lpstr>Typy projektów i formy wsparcia</vt:lpstr>
      <vt:lpstr>Czym jest „Najpierw Mieszkanie”?</vt:lpstr>
      <vt:lpstr>„Najpierw Mieszkanie” – odwrócenie modelu „drabinkowego”</vt:lpstr>
      <vt:lpstr> Na czym polega „Najpierw Mieszkanie”?</vt:lpstr>
      <vt:lpstr>Zasady programu Najpierw Mieszkanie (1) </vt:lpstr>
      <vt:lpstr>Zasady programu Najpierw Mieszkanie (2) </vt:lpstr>
      <vt:lpstr>Efektywność metody „Najpierw Mieszkanie”</vt:lpstr>
      <vt:lpstr>Wyniki metody „Najpierw Mieszkanie” w Polsce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Małgorzata Kwietniewska</cp:lastModifiedBy>
  <cp:revision>540</cp:revision>
  <dcterms:created xsi:type="dcterms:W3CDTF">2022-06-22T09:40:44Z</dcterms:created>
  <dcterms:modified xsi:type="dcterms:W3CDTF">2025-05-15T06:36:14Z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