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  <p:sldMasterId id="2147483883" r:id="rId2"/>
    <p:sldMasterId id="2147483928" r:id="rId3"/>
    <p:sldMasterId id="2147484084" r:id="rId4"/>
    <p:sldMasterId id="2147484108" r:id="rId5"/>
    <p:sldMasterId id="2147484113" r:id="rId6"/>
    <p:sldMasterId id="2147484129" r:id="rId7"/>
  </p:sldMasterIdLst>
  <p:notesMasterIdLst>
    <p:notesMasterId r:id="rId38"/>
  </p:notesMasterIdLst>
  <p:sldIdLst>
    <p:sldId id="256" r:id="rId8"/>
    <p:sldId id="258" r:id="rId9"/>
    <p:sldId id="930" r:id="rId10"/>
    <p:sldId id="633" r:id="rId11"/>
    <p:sldId id="267" r:id="rId12"/>
    <p:sldId id="699" r:id="rId13"/>
    <p:sldId id="636" r:id="rId14"/>
    <p:sldId id="743" r:id="rId15"/>
    <p:sldId id="745" r:id="rId16"/>
    <p:sldId id="931" r:id="rId17"/>
    <p:sldId id="744" r:id="rId18"/>
    <p:sldId id="932" r:id="rId19"/>
    <p:sldId id="787" r:id="rId20"/>
    <p:sldId id="776" r:id="rId21"/>
    <p:sldId id="929" r:id="rId22"/>
    <p:sldId id="725" r:id="rId23"/>
    <p:sldId id="782" r:id="rId24"/>
    <p:sldId id="534" r:id="rId25"/>
    <p:sldId id="933" r:id="rId26"/>
    <p:sldId id="783" r:id="rId27"/>
    <p:sldId id="773" r:id="rId28"/>
    <p:sldId id="790" r:id="rId29"/>
    <p:sldId id="917" r:id="rId30"/>
    <p:sldId id="653" r:id="rId31"/>
    <p:sldId id="716" r:id="rId32"/>
    <p:sldId id="926" r:id="rId33"/>
    <p:sldId id="927" r:id="rId34"/>
    <p:sldId id="928" r:id="rId35"/>
    <p:sldId id="925" r:id="rId36"/>
    <p:sldId id="651" r:id="rId3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zek Aleksandra" initials="BA" lastIdx="2" clrIdx="0">
    <p:extLst>
      <p:ext uri="{19B8F6BF-5375-455C-9EA6-DF929625EA0E}">
        <p15:presenceInfo xmlns:p15="http://schemas.microsoft.com/office/powerpoint/2012/main" userId="S::abuczek@pfron.org.pl::8e7edce9-8a72-47e9-b454-e68f9cee2f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535A"/>
    <a:srgbClr val="48A23F"/>
    <a:srgbClr val="53565A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86431" autoAdjust="0"/>
  </p:normalViewPr>
  <p:slideViewPr>
    <p:cSldViewPr snapToGrid="0" showGuides="1">
      <p:cViewPr varScale="1">
        <p:scale>
          <a:sx n="69" d="100"/>
          <a:sy n="69" d="100"/>
        </p:scale>
        <p:origin x="485" y="38"/>
      </p:cViewPr>
      <p:guideLst>
        <p:guide orient="horz" pos="799"/>
        <p:guide pos="7355"/>
        <p:guide pos="302"/>
        <p:guide orient="horz" pos="3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9D1BD-9A3E-474A-88C0-D6B77C44119D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8A2EC-1985-4EEE-9838-E9B327DE64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4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A2EC-1985-4EEE-9838-E9B327DE648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47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8A2EC-1985-4EEE-9838-E9B327DE6489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3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70116-300A-4C5C-BDF1-2B2C13F92238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63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70116-300A-4C5C-BDF1-2B2C13F92238}" type="slidenum"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90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8A2EC-1985-4EEE-9838-E9B327DE6489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8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yśrodkuj tekst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8" name="Data — symbol zastępczy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9" name="Stopka — symbol zastępczy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10" name="Numer slajdu — symbol zastępczy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846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tery elementy zawartośc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1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21" name="Obraz online — symbol zastępczy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2" name="Obraz online — symbol zastępczy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3" name="Obraz online — symbol zastępczy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4" name="Obraz online — symbol zastępczy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5" name="Data — symbol zastępczy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26" name="Stopka — symbol zastępczy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27" name="Numer slajdu — symbol zastępczy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7090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cztery obraz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1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3" name="Tekst — symbol zastępczy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5" name="Tekst — symbol zastępczy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21" name="Obraz online — symbol zastępczy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2" name="Obraz online — symbol zastępczy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3" name="Obraz online — symbol zastępczy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24" name="Obraz online — symbol zastępczy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pl-PL" noProof="0"/>
              <a:t>Kliknij ikonę, aby dodać obraz online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1</a:t>
            </a:r>
          </a:p>
        </p:txBody>
      </p:sp>
      <p:sp>
        <p:nvSpPr>
          <p:cNvPr id="17" name="Tekst — symbol zastępczy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2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3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Punktor 4</a:t>
            </a:r>
          </a:p>
        </p:txBody>
      </p:sp>
      <p:sp>
        <p:nvSpPr>
          <p:cNvPr id="28" name="Tekst — symbol zastępczy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Data — symbol zastępczy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31" name="Stopka — symbol zastępczy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32" name="Numer slajdu — symbol zastępczy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2927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t organizacyjn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4" name="Tekst — symbol zastępczy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7" name="Tekst — symbol zastępczy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8" name="Tekst — symbol zastępczy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0" name="Tekst — symbol zastępczy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5" name="Tekst — symbol zastępczy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6" name="Tekst — symbol zastępczy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7" name="Tekst — symbol zastępczy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8" name="Tekst — symbol zastępczy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9" name="Tekst — symbol zastępczy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a — symbol zastępczy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42" name="Stopka — symbol zastępczy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43" name="Numer slajdu — symbol zastępczy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1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prawa zawartoś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Data — symbol zastępczy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10" name="Numer slajdu — symbol zastępczy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9817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mykanie slajd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8762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4142290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społ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Obraz — symbol zastępczy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7" name="Obraz — symbol zastępczy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8" name="Obraz — symbol zastępczy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9" name="Obraz — symbol zastępczy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pl-PL" noProof="0"/>
              <a:t>Kliknij ikonę, aby dodać obraz</a:t>
            </a:r>
          </a:p>
        </p:txBody>
      </p:sp>
      <p:sp>
        <p:nvSpPr>
          <p:cNvPr id="11" name="Tekst — symbol zastępczy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2" name="Tekst — symbol zastępczy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6" name="Tekst — symbol zastępczy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17" name="Tekst — symbol zastępczy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19" name="Tekst — symbol zastępczy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0" name="Tekst — symbol zastępczy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2" name="Tekst — symbol zastępczy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Imię i nazwisko</a:t>
            </a:r>
          </a:p>
        </p:txBody>
      </p:sp>
      <p:sp>
        <p:nvSpPr>
          <p:cNvPr id="23" name="Tekst — symbol zastępczy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Tytuł</a:t>
            </a:r>
          </a:p>
        </p:txBody>
      </p:sp>
      <p:sp>
        <p:nvSpPr>
          <p:cNvPr id="24" name="Data — symbol zastępczy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25" name="Stopka — symbol zastępczy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26" name="Numer slajdu — symbol zastępczy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28409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>
            <a:grpSpLocks noChangeAspect="1"/>
          </p:cNvGrpSpPr>
          <p:nvPr userDrawn="1"/>
        </p:nvGrpSpPr>
        <p:grpSpPr bwMode="auto">
          <a:xfrm>
            <a:off x="3411538" y="2400300"/>
            <a:ext cx="5368925" cy="2057400"/>
            <a:chOff x="2149" y="1512"/>
            <a:chExt cx="3382" cy="1296"/>
          </a:xfrm>
        </p:grpSpPr>
        <p:sp>
          <p:nvSpPr>
            <p:cNvPr id="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9186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3706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t>2025-05-21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02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5476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828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068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795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4968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43829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634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049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1193-8287-4834-A286-6B880643E934}" type="datetime4">
              <a:rPr lang="en-US" smtClean="0"/>
              <a:pPr/>
              <a:t>May 21,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3358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6"/>
            <a:ext cx="1803846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8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6917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5109414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5" y="2717639"/>
            <a:ext cx="1118314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/>
        </p:nvGrpSpPr>
        <p:grpSpPr bwMode="auto">
          <a:xfrm>
            <a:off x="479654" y="455388"/>
            <a:ext cx="1803847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</p:grpSp>
      <p:sp>
        <p:nvSpPr>
          <p:cNvPr id="120" name="Trójkąt równoramienny 119"/>
          <p:cNvSpPr/>
          <p:nvPr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1" name="Trójkąt równoramienny 120"/>
          <p:cNvSpPr/>
          <p:nvPr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5271867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/>
        </p:nvGrpSpPr>
        <p:grpSpPr bwMode="auto">
          <a:xfrm>
            <a:off x="479654" y="455388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</p:grpSp>
      <p:sp>
        <p:nvSpPr>
          <p:cNvPr id="62" name="Trójkąt równoramienny 61"/>
          <p:cNvSpPr/>
          <p:nvPr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3" name="Trójkąt równoramienny 62"/>
          <p:cNvSpPr/>
          <p:nvPr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C94B786-DD58-4E23-B3EC-6450D520EA45}" type="datetime1">
              <a:rPr lang="pl-PL" smtClean="0"/>
              <a:pPr/>
              <a:t>2025-05-21</a:t>
            </a:fld>
            <a:endParaRPr lang="pl-PL" dirty="0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D975C4-1E8B-4884-914D-7875BF3AACA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7" y="1486919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508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/>
        </p:nvGrpSpPr>
        <p:grpSpPr bwMode="auto">
          <a:xfrm>
            <a:off x="479654" y="455388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800" dirty="0"/>
            </a:p>
          </p:txBody>
        </p:sp>
      </p:grpSp>
      <p:sp>
        <p:nvSpPr>
          <p:cNvPr id="67" name="Trójkąt równoramienny 66"/>
          <p:cNvSpPr/>
          <p:nvPr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8" name="Trójkąt równoramienny 67"/>
          <p:cNvSpPr/>
          <p:nvPr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1" y="1486919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9"/>
            <a:ext cx="5109415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705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42FC82-6203-4DED-A44E-48A0C8FE498B}" type="datetime1">
              <a:rPr lang="pl-PL" smtClean="0"/>
              <a:pPr/>
              <a:t>2025-05-21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1D975C4-1E8B-4884-914D-7875BF3AACA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585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53D8282-C0B4-4427-BB72-F6FA0B9CE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587" y="2717633"/>
            <a:ext cx="11183148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dodać tytuł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C051A10-2399-4659-BBEF-DC67280F8CDC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4" name="AutoShape 16">
              <a:extLst>
                <a:ext uri="{FF2B5EF4-FFF2-40B4-BE49-F238E27FC236}">
                  <a16:creationId xmlns:a16="http://schemas.microsoft.com/office/drawing/2014/main" id="{87AAF75E-C000-4CCE-97D6-9378E3A75362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5AAB03A-BC7E-4E26-A502-5530DC7180BA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07196B17-5F8B-4CE2-94D8-AAA9BECD0B09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B1625B4-E3EA-476C-9E31-B6EFC801896B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87562259-A63A-4834-BDA4-710FC160A791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B390CB6B-69EC-413C-8878-03E48D91CAF7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5740A07D-E162-4234-86E4-62336AF6F0A7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33318775-6AEA-4410-B78A-5491821B5E74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FA35404-F7F8-4396-AD78-BE6783DDDDED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5023670C-D60B-4ABE-9263-E70135E012E7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EB72721D-922D-451B-9E8A-0FE624FAC158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92CF4C87-125F-4AA8-9591-0BB35D356922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FF2A86BF-50D8-437A-B3D6-627F11C1A6E4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518C90FB-25CF-4AAD-A5B0-653EB281220E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663C3172-F0BB-4606-84B2-EC0CA386FC2E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714364-9B8F-4132-A0FC-C83AB07FA490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F758E5FE-FD9F-473B-A68A-4428819202BE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D7DDB3A-DCC4-4728-A93C-1710D18D4332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2FB6CC79-D2CE-4DDA-BEF2-3B16088FBF53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32D27544-D125-453D-8494-11F35A11141F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A5580605-25CC-468B-B99C-5563B4132034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0E781D53-34FA-4BBD-B803-39672B11D96F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2F6C93BA-6E43-4D8B-A89C-5F0BB8C6C445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5D17BD62-250F-45CB-BEBF-4AAE6BE8643B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6D12127C-531D-42E2-9504-B211F8948ADE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A86E5C1F-76B9-4B91-903D-7D24C9BFF097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BAE65DF4-70F5-4ACB-B7C6-5131FEBB80F4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D57D99BD-7B16-46F2-A22D-31DAD5BF2E82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7D6DE9B7-84CB-4F21-BFD3-B5650DB15DCA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4AB4815C-C4FD-467F-962F-50B9CAC99C56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E9783A3D-1B78-4289-ACD2-AEDEF751A3A4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9DD1458D-8737-4D76-910D-80AA63BCC0C5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6AE70622-16E2-42D2-8D87-053DE44F53FB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095EFB5B-263F-4C72-A983-71C59C8F13BD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56766D59-16E5-4828-B6E3-513BC32A76F9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629DD9A1-4679-4192-AAC1-9CBF48121C3C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9899012D-99A7-401A-A913-ADE5E3CE1B0D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FD1E03E6-B8EF-467A-A27F-4C081871D31F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2C56056D-2341-4FEC-B2CB-9187F1BF5145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F2B75B38-9186-40AB-8578-527EC9072C15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E3055C7D-B9F3-46FC-96F0-64E51A310045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FF3BBD0E-62EE-41D2-8FC8-94D019379022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191F5636-3043-4DE3-A3F3-D30D016866F3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38BA711A-AF46-4E21-B31D-D4DFBC2EB8A7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0DC14C19-5523-4253-95DB-AD414AF4F567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5B7B8B9B-74A0-49D8-AF64-84649298BC7B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D39BE9F4-6761-44D6-B2B2-7D5057C836CD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6A71D5D1-BE15-41BD-AB42-8DF616EF1F72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09C7D2E-38DF-4275-B4DF-374044C86CA4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1D650F31-4FAF-4747-B991-CB9FB6D5712F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69B18F1A-EE41-424F-BF88-18CCA6761AA0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F7BACFD1-8342-4AEE-98A4-39CF2156596B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88766780-7208-4B8B-802F-0F209BA580EE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8D774D02-0555-46DE-B8E0-FC1194506432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BBA62F6C-9181-4931-81F1-996EAF5B30EF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9" name="Trójkąt równoramienny 119">
            <a:extLst>
              <a:ext uri="{FF2B5EF4-FFF2-40B4-BE49-F238E27FC236}">
                <a16:creationId xmlns:a16="http://schemas.microsoft.com/office/drawing/2014/main" id="{F5AD3C76-039D-4BE5-AB44-D6DF92B4F24F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Trójkąt równoramienny 120">
            <a:extLst>
              <a:ext uri="{FF2B5EF4-FFF2-40B4-BE49-F238E27FC236}">
                <a16:creationId xmlns:a16="http://schemas.microsoft.com/office/drawing/2014/main" id="{9F34F291-9279-4761-A061-D6DDF95B26C4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9211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3050B55-2458-41F8-B6E4-31E4F9754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587" y="1269836"/>
            <a:ext cx="11183148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dodać tytuł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C2B2F606-4FD3-45E9-82DE-EA3D294EF356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4" name="AutoShape 16">
              <a:extLst>
                <a:ext uri="{FF2B5EF4-FFF2-40B4-BE49-F238E27FC236}">
                  <a16:creationId xmlns:a16="http://schemas.microsoft.com/office/drawing/2014/main" id="{CD565CD9-4F52-4D62-B56D-729AE1266AFF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31DE6D8A-0989-4209-B2ED-D6D14068CFF3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4CD4318-D363-4692-AF83-EC43965D07F1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AF94701-F33B-4D79-BC56-F4A50C8A3B1C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F45C7906-DD5C-47DE-A17E-DD4D7F0C379F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762C464-5E1C-44BB-93A9-B1E9618E0432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F1118E52-6B72-41F5-A1EF-A198B73014C8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B4308045-861A-4FA6-8D01-868D71A20C4D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CF17F85E-E29E-4154-B3DB-1FD02711D116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4B455EDD-D94F-43E9-B694-3D04CF1231F1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2C90FFEC-989F-4B41-9AFF-CF296E23D85D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BB7E5ACC-2251-468D-B3DF-5543E8FA69E7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CC3AF6BE-8809-49BC-B8DB-F7CB8DC4759F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D98D4345-5FB2-440A-86DD-B94C2FF29E48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3A316961-04E8-44A1-B90D-F879FA4AEC54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4777689D-739B-4BE0-8217-9ADF99A98F7F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C99E99F7-E32C-47A9-9B2C-63326644796D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7F94ABAF-F798-4167-B142-768A27F2D30D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7CD57423-DD21-4333-A81A-0A58475604AB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BDFEF223-FEA9-4732-81EE-73A668C63A1A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C184A1ED-6C80-40D9-BCE2-29C3A68A1C61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1D5A4265-829E-48FC-90AB-7BD390D6DC09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BDE117E9-95E8-48D2-9F48-78E0731017B8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7532F9D0-D884-4DAE-8583-0E82EA3F91EA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0B93B6D7-4FFC-48A1-9BD5-AA3B51A8C305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636841A3-3B8A-433A-9FC8-9A186FF17899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91CE4A72-27EF-4848-B6ED-B7CEE70D8768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DA38FFEE-AC32-41BB-9B9B-2EBF9971879F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FDB17A73-3436-4A18-B3A4-41FD35C0D785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2EA00B2E-B53C-4600-A32E-88983D0BFF70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AC1B5E04-D656-487E-B655-541BDA8EEDED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70227F8B-9D84-4A85-AD7E-107A8E56ADA8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27508980-423C-4DE1-AACA-AB2FA075B3AA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3F0B8548-4815-4174-A9AA-28998739F85D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5B4A4AE5-3305-4AA1-82E5-09B842B3B940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7467D4DC-0FED-4B26-AC08-2F34A8AB4421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A4DAD1F8-4CFB-44D2-811C-8FF442C84024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EAF2C18D-0535-427B-ACCC-A1E1510D2A27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2C4BA9B6-6727-41E3-B64F-B7EB22F08949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5B90B1BE-9D0C-4FB2-A730-50BF98837A58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3F4EA6EB-EFD2-4D55-A26A-315D5B15BBAC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82959B7E-F79F-482C-925D-AE827B14B013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AE1DACDA-6901-44E6-886D-5BDDD430FA88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504FF63A-04A5-4E1B-B737-E09A42988C7C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2A4EE3D4-D6C5-4228-8646-55163ECFACC9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26CC53F9-095D-47D1-BB39-6EF100425205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12F50589-FFB1-4E8E-BB6D-5C70A2256D64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C4D84D05-AB2E-4853-ABE8-2B2D3196D569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6BCE48A1-7127-4E11-A052-DB5A0821ABF2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93EB228D-700A-4A21-BC25-76D4C5D9C63A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B2E1240E-1FE3-430A-9F73-AA87F2102B33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288EA56F-8A98-45DA-BDFE-A419881C2F9F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44E06779-4A07-4898-A428-DADF62308F6E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E2D8B7B0-4672-4CE1-A54E-576AF9C540CC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FD3FCEC4-7E06-4011-B871-FA34D640BD4C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9" name="Trójkąt równoramienny 63">
            <a:extLst>
              <a:ext uri="{FF2B5EF4-FFF2-40B4-BE49-F238E27FC236}">
                <a16:creationId xmlns:a16="http://schemas.microsoft.com/office/drawing/2014/main" id="{4C0D7244-036E-4ECB-A4F4-F42010F56898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Trójkąt równoramienny 64">
            <a:extLst>
              <a:ext uri="{FF2B5EF4-FFF2-40B4-BE49-F238E27FC236}">
                <a16:creationId xmlns:a16="http://schemas.microsoft.com/office/drawing/2014/main" id="{9F76BF94-9881-46EB-BFB1-CC39C919BFE8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DC9C8CD5-C4F5-4980-8A10-0FAB0BB9B9B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6448" y="2718602"/>
            <a:ext cx="11185288" cy="3109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50734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FF090687-E386-49D0-A0F1-296517994E4F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569CCD2D-9BA7-49D7-9155-F822E9BC4D3E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6998539A-8F10-4D60-AFAA-946E96D0A419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6ABDB9F4-8F31-4852-9685-81882E9D57E4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6E7118A9-8792-487A-99D4-A8BAFCFD5132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2347B67B-A9BF-447B-AC3E-B06A3EAE40CA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AB31072-3D4B-477F-A771-1D566ECE282D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C45277C2-4C1B-4E47-A1F3-3E01B5AB552C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6CDA7478-6E0E-4902-91BB-5073FCED158D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FB8B9587-A058-4BEA-9EC7-69F2991DD605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39ED9ECA-302D-4BDF-8C4D-E961821BA5C5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3192CD97-2230-43ED-8F53-ACDE1FC47D9D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A7FF4908-1F40-4285-82E0-6CC3CC054807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3EF0C2EC-5841-43A1-9AC2-C9F67FF5B3D8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E384D0D1-BEAD-4997-B6A8-F9770370B021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026872AB-F5F9-4FFE-BAE9-A2A1120F1033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E4692E07-6F36-4440-A7B1-BDDC760BF4FE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69D2F962-5B78-46F1-B482-9059CEC418F7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AF0BBEB6-64C0-469A-85FA-13364141EDB5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A854C6C1-04A7-40D6-9EFE-81D66FDFAA5D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079B21F3-DDA6-4DB6-A488-D7B50CECB56C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E32A75C3-0137-4017-953C-7D3855E6B05A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6EC53F91-65FF-4D88-ADF7-CC9280DEE73E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9CB59BD5-C892-4EA1-8E88-32E0C25831C3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FABC5291-68B2-4FF5-AA30-DBCBA7738AEF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FDB6B1CD-2143-4E76-BFF9-729CF4476558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806A9CA9-B98F-40E4-A184-67BEFCAA886C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30FC8F85-B316-4B02-B7ED-8340E43E0139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4DF3E048-5E00-4E17-9377-E9BFC1B76C87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3C06E2BC-D76F-4B09-AF77-2B0D4B5362D8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301E5179-E398-4D4D-9EBF-DC7596D17A7B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6F3B691-1685-4606-BEDB-11E8F7D7A045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D0AB40F1-79AE-4FCF-9ADD-7CCA064A65A8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A8851DC7-1BA0-40EA-92E4-F5071CD19439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B29D2D49-E0E1-4FF0-A52A-6DFF29C5FC3D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195BA40D-2F63-45DE-A2B5-37DF94D9F83F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60760DE5-2378-4F7C-A578-96E52B9FF8AE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1555499D-1605-4415-BE55-E7509B23673F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80DB41B3-BE87-4AEF-8924-7010D78A0EAA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224F6950-C6B3-4BF6-A002-CB85ECFCC1E2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569927D6-A238-40F7-93E7-FA9CCE3C8DCE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535856E2-D47D-4F6E-97C4-AF5C0024756F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F6773C3F-6427-4F30-A434-C45EA28EDE2A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F47EDF35-D7DC-4763-8FD6-9BE13E4EEBC4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AA96F988-983D-4C0C-9028-0E168A6B7636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DA8D45AC-CB8C-4A3F-8E88-B43E986848C1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A3D8E3DB-C7F0-4A22-BFFC-8EA22DDF42EA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3E4ED4A3-2F68-41FF-9897-9A253F5D5E9D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EFE6C4DD-59A1-46AC-BA75-66D38E0D912D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17D34721-517C-4ABF-8424-15F5C16F8746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5FD481DE-4E23-43A8-BC19-DA80F2766766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13BB07B2-B915-4B58-A781-A22F8D379B97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F9FDA59B-1A5A-43E2-86DD-59845ADAD90E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6A0C3FA6-D1B9-434D-BC00-173BD26D67C8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431F897D-B89A-43AB-AAC2-FB6D04FAB518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D8997D92-1ABA-48DD-AFB6-3C5F86AC2BDA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rójkąt równoramienny 61">
            <a:extLst>
              <a:ext uri="{FF2B5EF4-FFF2-40B4-BE49-F238E27FC236}">
                <a16:creationId xmlns:a16="http://schemas.microsoft.com/office/drawing/2014/main" id="{EE1ECBBA-900B-400D-8F18-8F6E72596415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Trójkąt równoramienny 62">
            <a:extLst>
              <a:ext uri="{FF2B5EF4-FFF2-40B4-BE49-F238E27FC236}">
                <a16:creationId xmlns:a16="http://schemas.microsoft.com/office/drawing/2014/main" id="{645E4D31-A887-4709-8916-68AE56344454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0" name="Tytuł 1">
            <a:extLst>
              <a:ext uri="{FF2B5EF4-FFF2-40B4-BE49-F238E27FC236}">
                <a16:creationId xmlns:a16="http://schemas.microsoft.com/office/drawing/2014/main" id="{69D5FEE6-9299-4BFB-A964-534181E881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0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D77A162F-8899-4EFF-BD76-7F39CE61EF05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2" name="Symbol zastępczy daty 3">
            <a:extLst>
              <a:ext uri="{FF2B5EF4-FFF2-40B4-BE49-F238E27FC236}">
                <a16:creationId xmlns:a16="http://schemas.microsoft.com/office/drawing/2014/main" id="{52F92661-BC42-43EA-8224-E61AE8ED806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4859000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fld id="{C64F72DC-7565-4B29-A776-11F46D68BEE9}" type="datetime1">
              <a:rPr lang="pl-PL"/>
              <a:pPr lvl="0"/>
              <a:t>2025-05-21</a:t>
            </a:fld>
            <a:endParaRPr lang="pl-PL"/>
          </a:p>
        </p:txBody>
      </p:sp>
      <p:sp>
        <p:nvSpPr>
          <p:cNvPr id="63" name="Symbol zastępczy stopki 4">
            <a:extLst>
              <a:ext uri="{FF2B5EF4-FFF2-40B4-BE49-F238E27FC236}">
                <a16:creationId xmlns:a16="http://schemas.microsoft.com/office/drawing/2014/main" id="{02E76C5B-383A-4811-ACAB-334279844E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059400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4" name="Symbol zastępczy numeru slajdu 5">
            <a:extLst>
              <a:ext uri="{FF2B5EF4-FFF2-40B4-BE49-F238E27FC236}">
                <a16:creationId xmlns:a16="http://schemas.microsoft.com/office/drawing/2014/main" id="{A530393E-45D9-48E2-8686-BB43FA2744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2631400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fld id="{63772979-91C6-4850-82FB-642CFAEA39D8}" type="slidenum">
              <a:t>‹#›</a:t>
            </a:fld>
            <a:endParaRPr lang="pl-P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45E7208-3B87-4608-A4D8-3118582A7A5C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8587" y="1486914"/>
            <a:ext cx="11032830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96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E402E8A6-E1F9-4708-957E-3AB8EFE3AA95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BB478FA2-71AB-4550-858D-9B6679F580F7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0B368AFA-47F5-4195-B3C6-FEFA0757BC7A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91C33813-B840-4B0C-910D-0A061C80E351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B822C8AC-F8F3-49E1-98BC-5857BA4EB029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8965022C-5A9A-4BEF-A42A-34E564F76668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4F4B5F24-073B-47C9-9920-3F4BA3993CFC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1FE31CDA-2FE3-4F17-8F95-2F5B8F1452C7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6773A71C-70E4-4123-8E8A-01763CE3F6C8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28882FA4-5659-4126-9E73-5763304CB18D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7504840A-6324-4F95-92FE-3149490B7414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34D46D2D-5ACC-426F-90AE-EC83CABE4E56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E4031B6-C0D2-40FB-8849-189DCA1EFAB5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5DFDD704-6B9F-4D6F-A9CC-9B47885182BC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6D8CE383-8C13-45E9-8CCD-4A2B10128116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492A61BC-3602-4AD1-8F29-03246AFABEEA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E58463CA-655D-422F-940E-BD58933E7C9E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F190D57D-F9CB-4D23-BE1A-8278A80D6145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52619F28-A630-412D-A4A2-9E9931960AB7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97655F67-A777-4BC5-A890-1BE8B26745BA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D2B516D8-0B79-42E4-AC88-6C88B19B9115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9F76811E-D1B0-4F3B-8999-7A3F1400A2F8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B9E68D48-9F07-49D9-B713-DE02622B525B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A7E89E57-C513-40BF-ADA9-512BA1A605EB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83B982B0-15F0-4C22-9D3D-5D86B5FB0F9E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259C060A-0F57-4F3F-B62A-80BC0D505252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09B27F5D-FAAE-44C1-8EBB-25AF6B2BD995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0608BEB9-900C-49DD-A327-0571B560AA07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1E31CD54-990B-4F45-9CAD-835A426D3BA9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9FAE83BA-E0F6-4EBE-BB54-DBEC5FB9C9C2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F218E3D4-18EF-4A5B-A36E-92F7047E6D1C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F875B99C-38EB-4BAF-81E5-FD4C1CBCC4D5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4BBDED25-A0D1-474F-8FD5-614DAEA4DBD8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01582CC1-5528-4929-82C5-E539505FFDFC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57AF94A0-70AD-4D07-B7B4-16C08387CB30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F2BBCB79-D730-4592-BCEE-DCFB8D8F48DA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68DDD3BB-7C29-415F-96F4-10A6BDE4BEC5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D7F86F76-DC64-4691-B03C-4AD2768BBA11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C066AE14-8534-489D-AB03-621CAFC69D9F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D2227024-F7C0-4519-BBC1-75629CD44CB8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5AD2EF28-CC38-45A7-829F-FA5F5ABE7699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3778D110-0B1A-47D0-9FD8-F7C5B3415A13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0386BEF0-A51C-40B6-A33C-C1539392AF2D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195D3CAB-9724-4A2D-AD64-C8F7F9E5E145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98C88486-8858-424D-9BF4-6086BEA5BE2E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A3E9C90B-8F00-4451-99F8-39FC503F2C0F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953DADC1-308C-4E26-9077-2FA6B08D2CF7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F3A745B3-0A73-4DA9-88C4-7ECFCDF3A8DC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44BB2205-8A12-4D70-BAEF-37C59E622CDF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DF66278E-1757-49E1-9EE2-B839F4E4AA59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0E9365E4-7805-4CC9-BCBF-309A10523089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E3D4F379-F3C7-4C42-A9E5-65EB935AB169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05AD33F3-0BA7-44A6-8D71-365DD3C95CCD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505404CC-66D8-498A-866C-5FEBDA924BD0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3A8B39EC-3FB5-4723-92D8-B64BD828D24E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75E61085-8556-4CA0-9939-EB652FE7F18C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rójkąt równoramienny 66">
            <a:extLst>
              <a:ext uri="{FF2B5EF4-FFF2-40B4-BE49-F238E27FC236}">
                <a16:creationId xmlns:a16="http://schemas.microsoft.com/office/drawing/2014/main" id="{E3C9C302-CD10-4543-B92A-FC56D2FF065C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Trójkąt równoramienny 67">
            <a:extLst>
              <a:ext uri="{FF2B5EF4-FFF2-40B4-BE49-F238E27FC236}">
                <a16:creationId xmlns:a16="http://schemas.microsoft.com/office/drawing/2014/main" id="{6BD75300-8804-4147-90CC-A01054CCC680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BE12584-B88D-412C-BF31-FF95A26F70A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007095" y="1486914"/>
            <a:ext cx="5651504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30B6D8C4-D5D5-48E2-A025-DC2B6B86D7D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8587" y="1486914"/>
            <a:ext cx="5109411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709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A9C256D-7A37-BB3F-F69B-46680F8997EF}"/>
              </a:ext>
            </a:extLst>
          </p:cNvPr>
          <p:cNvGrpSpPr/>
          <p:nvPr/>
        </p:nvGrpSpPr>
        <p:grpSpPr>
          <a:xfrm>
            <a:off x="3408361" y="2393954"/>
            <a:ext cx="5372100" cy="2063746"/>
            <a:chOff x="3408361" y="2393954"/>
            <a:chExt cx="5372100" cy="2063746"/>
          </a:xfrm>
        </p:grpSpPr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8974339C-B1F9-087B-6433-25FDB1624CA3}"/>
                </a:ext>
              </a:extLst>
            </p:cNvPr>
            <p:cNvSpPr/>
            <p:nvPr/>
          </p:nvSpPr>
          <p:spPr>
            <a:xfrm>
              <a:off x="3411534" y="2400300"/>
              <a:ext cx="5368927" cy="205740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881B3E38-3334-6BE0-6AEA-E3BDB18C2BA4}"/>
                </a:ext>
              </a:extLst>
            </p:cNvPr>
            <p:cNvSpPr/>
            <p:nvPr/>
          </p:nvSpPr>
          <p:spPr>
            <a:xfrm>
              <a:off x="4695828" y="2889247"/>
              <a:ext cx="220663" cy="334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64216267-DD2D-949E-A6CD-90020FC84148}"/>
                </a:ext>
              </a:extLst>
            </p:cNvPr>
            <p:cNvSpPr/>
            <p:nvPr/>
          </p:nvSpPr>
          <p:spPr>
            <a:xfrm>
              <a:off x="4946647" y="2974972"/>
              <a:ext cx="190496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5B93B0DE-FA1C-8537-84C4-361CE4FA0BC9}"/>
                </a:ext>
              </a:extLst>
            </p:cNvPr>
            <p:cNvSpPr/>
            <p:nvPr/>
          </p:nvSpPr>
          <p:spPr>
            <a:xfrm>
              <a:off x="5200649" y="2862264"/>
              <a:ext cx="187323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FA2A3C6F-21C5-949E-5CCF-D3FBB56399BC}"/>
                </a:ext>
              </a:extLst>
            </p:cNvPr>
            <p:cNvSpPr/>
            <p:nvPr/>
          </p:nvSpPr>
          <p:spPr>
            <a:xfrm>
              <a:off x="5443542" y="2974972"/>
              <a:ext cx="165104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0FFC1F85-70F8-121F-2AB6-D26103CC4A7B}"/>
                </a:ext>
              </a:extLst>
            </p:cNvPr>
            <p:cNvSpPr/>
            <p:nvPr/>
          </p:nvSpPr>
          <p:spPr>
            <a:xfrm>
              <a:off x="5638803" y="2925759"/>
              <a:ext cx="153984" cy="3047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2EC0A4E7-EAFB-9726-9964-70FDBD7C6F82}"/>
                </a:ext>
              </a:extLst>
            </p:cNvPr>
            <p:cNvSpPr/>
            <p:nvPr/>
          </p:nvSpPr>
          <p:spPr>
            <a:xfrm>
              <a:off x="5813426" y="2981328"/>
              <a:ext cx="347664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80F1E6D3-B818-882A-8F29-94D91935CAC5}"/>
                </a:ext>
              </a:extLst>
            </p:cNvPr>
            <p:cNvSpPr/>
            <p:nvPr/>
          </p:nvSpPr>
          <p:spPr>
            <a:xfrm>
              <a:off x="6191246" y="2974972"/>
              <a:ext cx="204789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CD744DE1-78DF-5E70-E199-6DB631AFAC88}"/>
                </a:ext>
              </a:extLst>
            </p:cNvPr>
            <p:cNvSpPr/>
            <p:nvPr/>
          </p:nvSpPr>
          <p:spPr>
            <a:xfrm>
              <a:off x="6427783" y="2981328"/>
              <a:ext cx="346072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B287C118-BEC7-5792-E6BE-0ADFAA1B93F7}"/>
                </a:ext>
              </a:extLst>
            </p:cNvPr>
            <p:cNvSpPr/>
            <p:nvPr/>
          </p:nvSpPr>
          <p:spPr>
            <a:xfrm>
              <a:off x="6791321" y="2981328"/>
              <a:ext cx="223835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74E15262-7F1C-F0F3-BDB6-4CA6473BE50E}"/>
                </a:ext>
              </a:extLst>
            </p:cNvPr>
            <p:cNvSpPr/>
            <p:nvPr/>
          </p:nvSpPr>
          <p:spPr>
            <a:xfrm>
              <a:off x="7162796" y="2889247"/>
              <a:ext cx="187323" cy="3349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63D311F3-458B-C64A-2D59-789CBC41EDCA}"/>
                </a:ext>
              </a:extLst>
            </p:cNvPr>
            <p:cNvSpPr/>
            <p:nvPr/>
          </p:nvSpPr>
          <p:spPr>
            <a:xfrm>
              <a:off x="7392988" y="2981328"/>
              <a:ext cx="185742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F65BC004-9CD6-1D6D-D140-293815631EB4}"/>
                </a:ext>
              </a:extLst>
            </p:cNvPr>
            <p:cNvSpPr/>
            <p:nvPr/>
          </p:nvSpPr>
          <p:spPr>
            <a:xfrm>
              <a:off x="7646990" y="2974972"/>
              <a:ext cx="187323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4D64759C-2916-BE60-B13C-5692E71E7EFC}"/>
                </a:ext>
              </a:extLst>
            </p:cNvPr>
            <p:cNvSpPr/>
            <p:nvPr/>
          </p:nvSpPr>
          <p:spPr>
            <a:xfrm>
              <a:off x="7888291" y="2876546"/>
              <a:ext cx="203197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DCB91B5E-5DD0-F83C-864A-E2449CBAF9CC}"/>
                </a:ext>
              </a:extLst>
            </p:cNvPr>
            <p:cNvSpPr/>
            <p:nvPr/>
          </p:nvSpPr>
          <p:spPr>
            <a:xfrm>
              <a:off x="8154984" y="2981328"/>
              <a:ext cx="187323" cy="249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1937D00B-F1CA-93E3-554B-EA165F48CF94}"/>
                </a:ext>
              </a:extLst>
            </p:cNvPr>
            <p:cNvSpPr/>
            <p:nvPr/>
          </p:nvSpPr>
          <p:spPr>
            <a:xfrm>
              <a:off x="8401050" y="2974972"/>
              <a:ext cx="165104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EC95E837-EBEA-88B6-DEEE-FC2C42847510}"/>
                </a:ext>
              </a:extLst>
            </p:cNvPr>
            <p:cNvSpPr/>
            <p:nvPr/>
          </p:nvSpPr>
          <p:spPr>
            <a:xfrm>
              <a:off x="8599483" y="2981328"/>
              <a:ext cx="177795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3FA72891-9BF8-F67E-68D4-606ED29601E3}"/>
                </a:ext>
              </a:extLst>
            </p:cNvPr>
            <p:cNvSpPr/>
            <p:nvPr/>
          </p:nvSpPr>
          <p:spPr>
            <a:xfrm>
              <a:off x="4695828" y="3449638"/>
              <a:ext cx="233364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3D1D17F0-7D42-FC56-04DE-E0FACCD7CA1F}"/>
                </a:ext>
              </a:extLst>
            </p:cNvPr>
            <p:cNvSpPr/>
            <p:nvPr/>
          </p:nvSpPr>
          <p:spPr>
            <a:xfrm>
              <a:off x="4968877" y="3532190"/>
              <a:ext cx="192088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79111AA3-6253-5BDC-05EF-A06F75C1ADED}"/>
                </a:ext>
              </a:extLst>
            </p:cNvPr>
            <p:cNvSpPr/>
            <p:nvPr/>
          </p:nvSpPr>
          <p:spPr>
            <a:xfrm>
              <a:off x="5216523" y="3433764"/>
              <a:ext cx="187323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0E297C19-C5A7-4B6C-00FA-806C668D6118}"/>
                </a:ext>
              </a:extLst>
            </p:cNvPr>
            <p:cNvSpPr/>
            <p:nvPr/>
          </p:nvSpPr>
          <p:spPr>
            <a:xfrm>
              <a:off x="5456233" y="3532190"/>
              <a:ext cx="185742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6C9060C9-857E-E4F0-9D3E-85BB2BE581AA}"/>
                </a:ext>
              </a:extLst>
            </p:cNvPr>
            <p:cNvSpPr/>
            <p:nvPr/>
          </p:nvSpPr>
          <p:spPr>
            <a:xfrm>
              <a:off x="5710235" y="3433764"/>
              <a:ext cx="198433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C54DC9F9-112D-BD03-1FD8-AABE0D241A17}"/>
                </a:ext>
              </a:extLst>
            </p:cNvPr>
            <p:cNvSpPr/>
            <p:nvPr/>
          </p:nvSpPr>
          <p:spPr>
            <a:xfrm>
              <a:off x="5964238" y="3443292"/>
              <a:ext cx="49213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2064E36D-2AA2-AF2F-DC21-7B82000FD2C4}"/>
                </a:ext>
              </a:extLst>
            </p:cNvPr>
            <p:cNvSpPr/>
            <p:nvPr/>
          </p:nvSpPr>
          <p:spPr>
            <a:xfrm>
              <a:off x="6083302" y="3433764"/>
              <a:ext cx="46040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3652BCA9-3AFB-A869-E36C-FB9D71E5FC85}"/>
                </a:ext>
              </a:extLst>
            </p:cNvPr>
            <p:cNvSpPr/>
            <p:nvPr/>
          </p:nvSpPr>
          <p:spPr>
            <a:xfrm>
              <a:off x="6197602" y="3443292"/>
              <a:ext cx="49213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6249756B-C906-68B4-BE69-0BE6AC96A47D}"/>
                </a:ext>
              </a:extLst>
            </p:cNvPr>
            <p:cNvSpPr/>
            <p:nvPr/>
          </p:nvSpPr>
          <p:spPr>
            <a:xfrm>
              <a:off x="6292855" y="3486149"/>
              <a:ext cx="152403" cy="3016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83648895-D465-5554-2B90-3137950ED29A}"/>
                </a:ext>
              </a:extLst>
            </p:cNvPr>
            <p:cNvSpPr/>
            <p:nvPr/>
          </p:nvSpPr>
          <p:spPr>
            <a:xfrm>
              <a:off x="6473823" y="3532190"/>
              <a:ext cx="185742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66771371-F044-9E36-2689-2B946B4C6683}"/>
                </a:ext>
              </a:extLst>
            </p:cNvPr>
            <p:cNvSpPr/>
            <p:nvPr/>
          </p:nvSpPr>
          <p:spPr>
            <a:xfrm>
              <a:off x="6715125" y="3532190"/>
              <a:ext cx="168277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7B8D75FA-6466-A7D5-D060-7A5F9A511D51}"/>
                </a:ext>
              </a:extLst>
            </p:cNvPr>
            <p:cNvSpPr/>
            <p:nvPr/>
          </p:nvSpPr>
          <p:spPr>
            <a:xfrm>
              <a:off x="6880229" y="3443292"/>
              <a:ext cx="101598" cy="45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FE0951B8-1F2C-CA6D-4D77-9440AEF12729}"/>
                </a:ext>
              </a:extLst>
            </p:cNvPr>
            <p:cNvSpPr/>
            <p:nvPr/>
          </p:nvSpPr>
          <p:spPr>
            <a:xfrm>
              <a:off x="7048496" y="3443292"/>
              <a:ext cx="49213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B4235E37-B9B7-2FFA-5249-AC66A475298C}"/>
                </a:ext>
              </a:extLst>
            </p:cNvPr>
            <p:cNvSpPr/>
            <p:nvPr/>
          </p:nvSpPr>
          <p:spPr>
            <a:xfrm>
              <a:off x="7264405" y="3443292"/>
              <a:ext cx="260347" cy="344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BB33DDE0-E54F-E747-7ED4-D34392B8B39D}"/>
                </a:ext>
              </a:extLst>
            </p:cNvPr>
            <p:cNvSpPr/>
            <p:nvPr/>
          </p:nvSpPr>
          <p:spPr>
            <a:xfrm>
              <a:off x="7573966" y="3532190"/>
              <a:ext cx="161921" cy="2555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3E8A6CCE-56C3-2C49-E4F6-13349AF029CB}"/>
                </a:ext>
              </a:extLst>
            </p:cNvPr>
            <p:cNvSpPr/>
            <p:nvPr/>
          </p:nvSpPr>
          <p:spPr>
            <a:xfrm>
              <a:off x="7778755" y="3417890"/>
              <a:ext cx="204789" cy="3698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702A6143-07D5-3A44-3022-F66CB61E25A8}"/>
                </a:ext>
              </a:extLst>
            </p:cNvPr>
            <p:cNvSpPr/>
            <p:nvPr/>
          </p:nvSpPr>
          <p:spPr>
            <a:xfrm>
              <a:off x="8042276" y="3433764"/>
              <a:ext cx="198433" cy="3540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7C51E763-4743-FEB8-6163-80446978D3CF}"/>
                </a:ext>
              </a:extLst>
            </p:cNvPr>
            <p:cNvSpPr/>
            <p:nvPr/>
          </p:nvSpPr>
          <p:spPr>
            <a:xfrm>
              <a:off x="4695828" y="4005264"/>
              <a:ext cx="241301" cy="3317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8A88CB0C-89F0-9AE8-5586-607895C442E6}"/>
                </a:ext>
              </a:extLst>
            </p:cNvPr>
            <p:cNvSpPr/>
            <p:nvPr/>
          </p:nvSpPr>
          <p:spPr>
            <a:xfrm>
              <a:off x="5014917" y="3998908"/>
              <a:ext cx="46040" cy="338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67C046C0-F392-6A4B-748F-3B43680F86AD}"/>
                </a:ext>
              </a:extLst>
            </p:cNvPr>
            <p:cNvSpPr/>
            <p:nvPr/>
          </p:nvSpPr>
          <p:spPr>
            <a:xfrm>
              <a:off x="5118097" y="4089397"/>
              <a:ext cx="193679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3DC6C65E-11CC-7229-B95F-8966443ABA3E}"/>
                </a:ext>
              </a:extLst>
            </p:cNvPr>
            <p:cNvSpPr/>
            <p:nvPr/>
          </p:nvSpPr>
          <p:spPr>
            <a:xfrm>
              <a:off x="5367335" y="4089397"/>
              <a:ext cx="198433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C02743C8-B0E7-88D1-948F-D75635C30A80}"/>
                </a:ext>
              </a:extLst>
            </p:cNvPr>
            <p:cNvSpPr/>
            <p:nvPr/>
          </p:nvSpPr>
          <p:spPr>
            <a:xfrm>
              <a:off x="5611809" y="4089397"/>
              <a:ext cx="196852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14F443A8-72BF-2E84-5E66-39AC609524B7}"/>
                </a:ext>
              </a:extLst>
            </p:cNvPr>
            <p:cNvSpPr/>
            <p:nvPr/>
          </p:nvSpPr>
          <p:spPr>
            <a:xfrm>
              <a:off x="5838828" y="3990971"/>
              <a:ext cx="138110" cy="346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B9869485-A42B-42FD-E491-5CCB488B2B18}"/>
                </a:ext>
              </a:extLst>
            </p:cNvPr>
            <p:cNvSpPr/>
            <p:nvPr/>
          </p:nvSpPr>
          <p:spPr>
            <a:xfrm>
              <a:off x="6019796" y="4089397"/>
              <a:ext cx="188915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1053C8C3-FAFB-AF2F-424D-ACB613BB05D1}"/>
                </a:ext>
              </a:extLst>
            </p:cNvPr>
            <p:cNvSpPr/>
            <p:nvPr/>
          </p:nvSpPr>
          <p:spPr>
            <a:xfrm>
              <a:off x="6264280" y="4089397"/>
              <a:ext cx="206370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E06F1AA9-CB73-6294-4F88-6A67D19CC9C7}"/>
                </a:ext>
              </a:extLst>
            </p:cNvPr>
            <p:cNvSpPr/>
            <p:nvPr/>
          </p:nvSpPr>
          <p:spPr>
            <a:xfrm>
              <a:off x="6513508" y="4089397"/>
              <a:ext cx="165104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72EC544D-DEBC-11B1-B2A5-775B015FCBA6}"/>
                </a:ext>
              </a:extLst>
            </p:cNvPr>
            <p:cNvSpPr/>
            <p:nvPr/>
          </p:nvSpPr>
          <p:spPr>
            <a:xfrm>
              <a:off x="6734171" y="4089397"/>
              <a:ext cx="198433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EE1F6181-2565-B28B-8850-28CE7C4C8F42}"/>
                </a:ext>
              </a:extLst>
            </p:cNvPr>
            <p:cNvSpPr/>
            <p:nvPr/>
          </p:nvSpPr>
          <p:spPr>
            <a:xfrm>
              <a:off x="6991346" y="4090989"/>
              <a:ext cx="141283" cy="246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14023F53-495A-4611-66BA-23337708E450}"/>
                </a:ext>
              </a:extLst>
            </p:cNvPr>
            <p:cNvSpPr/>
            <p:nvPr/>
          </p:nvSpPr>
          <p:spPr>
            <a:xfrm>
              <a:off x="7153278" y="4089397"/>
              <a:ext cx="187323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E49BC045-FAE8-CED8-9C08-A46338BC3738}"/>
                </a:ext>
              </a:extLst>
            </p:cNvPr>
            <p:cNvSpPr/>
            <p:nvPr/>
          </p:nvSpPr>
          <p:spPr>
            <a:xfrm>
              <a:off x="7383459" y="4094161"/>
              <a:ext cx="346072" cy="2428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19CCE3C3-851B-1472-C975-6D28A228F910}"/>
                </a:ext>
              </a:extLst>
            </p:cNvPr>
            <p:cNvSpPr/>
            <p:nvPr/>
          </p:nvSpPr>
          <p:spPr>
            <a:xfrm>
              <a:off x="7772400" y="4089397"/>
              <a:ext cx="190496" cy="247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516E2610-A4CD-E461-DBC9-CCC57A4D8807}"/>
                </a:ext>
              </a:extLst>
            </p:cNvPr>
            <p:cNvSpPr/>
            <p:nvPr/>
          </p:nvSpPr>
          <p:spPr>
            <a:xfrm>
              <a:off x="7999408" y="4094161"/>
              <a:ext cx="223835" cy="3603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D6455D90-7394-B71C-E77B-3F830B50EEC3}"/>
                </a:ext>
              </a:extLst>
            </p:cNvPr>
            <p:cNvSpPr/>
            <p:nvPr/>
          </p:nvSpPr>
          <p:spPr>
            <a:xfrm>
              <a:off x="8256583" y="4089397"/>
              <a:ext cx="168277" cy="2540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FE314FC9-1DAE-805D-F697-7F8A0F0D6CAE}"/>
                </a:ext>
              </a:extLst>
            </p:cNvPr>
            <p:cNvSpPr/>
            <p:nvPr/>
          </p:nvSpPr>
          <p:spPr>
            <a:xfrm>
              <a:off x="8474073" y="3990971"/>
              <a:ext cx="190496" cy="346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0880F60F-57EE-2AB3-E6DC-912174C4A981}"/>
                </a:ext>
              </a:extLst>
            </p:cNvPr>
            <p:cNvSpPr/>
            <p:nvPr/>
          </p:nvSpPr>
          <p:spPr>
            <a:xfrm>
              <a:off x="3476621" y="3414717"/>
              <a:ext cx="82552" cy="922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5EAB26F9-81D5-D926-A84F-2A4823E6AE9C}"/>
                </a:ext>
              </a:extLst>
            </p:cNvPr>
            <p:cNvSpPr/>
            <p:nvPr/>
          </p:nvSpPr>
          <p:spPr>
            <a:xfrm>
              <a:off x="3595685" y="3200400"/>
              <a:ext cx="731840" cy="1135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65FEFE18-5C3F-4DB8-350A-966055F5F13A}"/>
                </a:ext>
              </a:extLst>
            </p:cNvPr>
            <p:cNvSpPr/>
            <p:nvPr/>
          </p:nvSpPr>
          <p:spPr>
            <a:xfrm>
              <a:off x="3408361" y="3486149"/>
              <a:ext cx="434970" cy="165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B83D7912-3F5B-060E-BD51-0CB66B6405F4}"/>
                </a:ext>
              </a:extLst>
            </p:cNvPr>
            <p:cNvSpPr/>
            <p:nvPr/>
          </p:nvSpPr>
          <p:spPr>
            <a:xfrm>
              <a:off x="3467103" y="2393954"/>
              <a:ext cx="912808" cy="9016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19105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391E3A-40C3-AE43-1E56-96E3188953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587" y="2717633"/>
            <a:ext cx="11183148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dodać tytuł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BD415310-065B-E400-29CB-47907B7AEDC6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4" name="AutoShape 16">
              <a:extLst>
                <a:ext uri="{FF2B5EF4-FFF2-40B4-BE49-F238E27FC236}">
                  <a16:creationId xmlns:a16="http://schemas.microsoft.com/office/drawing/2014/main" id="{B0C25873-02AA-A65C-7048-5E1B2D1F5A8F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D291936C-AAB2-B1F7-BC46-AA3E7A6245E5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7437C046-2B62-2327-47EB-6FD0DBF48BEA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BCF2B956-0ADB-1677-10E2-DA1C69963F41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DD30AA5B-070E-A0E1-1677-B63C5F9B4322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37493AD-102C-F700-5639-856703F6A4BA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996F003E-45EF-D95E-A814-DCF0D8073B06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D81477FB-C3FD-3D1B-57C4-7ECEF3E3A798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D87E4A3E-5726-83CD-26B4-5E5ABE8C976B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0D430096-0421-07E2-2F44-246B940F1CC2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AD0FFB93-0052-278E-1558-305880974099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E1F99859-2D65-A5E7-691D-976F57873544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9A4B22E1-667C-0A58-238B-3993A73E9205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6B24DE67-A853-8644-D4AB-6E81378501E5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1885107A-4B8B-3D9E-1015-41D3A1C2044D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C3BA91F9-05CC-1DEE-9E1C-3DB34544E9D1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4973EDF0-0643-0F0E-85B5-22D527DB8737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D11A5D4E-F259-175A-DD50-FEC318496BF1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B8D0A468-F677-9D34-9B32-E4A2AB701CEF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4C0700F5-68A5-E513-E669-4834865DF995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BC6E736E-FA58-E32E-E3F6-3CC7E338B50A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8D184E01-9A12-F473-C3BE-5F80C8617182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AAF4716D-0F02-E2D3-AEE7-2237373CDC84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5FA8C9F9-B4FC-4979-BAC5-2B3B1C7CF4A1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173F1AE2-259A-2516-6E71-4C681E80982B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873E9037-85E0-EECF-6ECA-63F5403B7223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25FD4F6B-0FD0-1E1A-C4CF-08EB3C6B4C7F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77F4E34B-2D48-0760-9F77-0ACFC3C74326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74187C7E-6CF9-E254-5001-BE75E369CCAC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F1D03E35-D6CC-8A8E-ECF6-4090D5FD7F84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F621B952-2D2B-0A21-602D-AAC956CB9EAA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02E0ABC4-1E35-4087-2D7B-2CD94E661CEF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CA64E41B-8248-CB92-596A-B9BCEEFDB0D1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290C5236-548C-1F87-005E-1575F0A8E3D9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98CECBCC-07AE-8346-F36B-99F17D1FF8AC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EFD58A46-D2D7-A5CD-1506-7CFA4F8DB490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F772F557-83EB-F479-86C6-4FF787EC1782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324848E8-3AFD-F1D0-0D66-F854CF6CA000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357B26A3-5CB4-8C7E-1DC2-2825746381C6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377D7A47-0D3B-CD12-0680-8D0EE99B1EE8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9FF455FE-4389-3B88-7F56-011ED7C6032D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77D9FDE8-38C8-580A-FCA0-F96455501F59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3C6E8D58-D008-5C4C-DDCE-638A8081772E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21D0C9FD-4343-1F9D-279F-91DC2B1EC4B1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3360D905-1DEB-1A89-EC8F-D0179D35EE52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9AA0035B-669F-99BC-7055-A8CF63BABEC5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46944825-DF71-F20E-924E-6C897B589852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DDC6E9DC-8AFA-8EF4-73CF-40790F068018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6F9AA200-9BDB-21F3-4EDF-A5C79D24F56C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FE581FDE-7D1C-F647-230B-0597EAA8D1C9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6C350361-3C7A-DE59-E174-7822E0102D4D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DDB14AAF-0728-DBC3-ACAF-BE1B9E459A9B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C6037664-DAAF-B09C-02A8-F3CF01A6B11D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484A7BFE-7CA2-889E-C362-3167A2CF7104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096B3338-A182-2DB3-DA5C-A7B1DD4DB352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9" name="Trójkąt równoramienny 119">
            <a:extLst>
              <a:ext uri="{FF2B5EF4-FFF2-40B4-BE49-F238E27FC236}">
                <a16:creationId xmlns:a16="http://schemas.microsoft.com/office/drawing/2014/main" id="{68B28D02-AEDF-C2C8-BEF9-037F5FA1E488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Trójkąt równoramienny 120">
            <a:extLst>
              <a:ext uri="{FF2B5EF4-FFF2-40B4-BE49-F238E27FC236}">
                <a16:creationId xmlns:a16="http://schemas.microsoft.com/office/drawing/2014/main" id="{A3666EC9-D36D-4CD0-42E0-47C0F95A7A4B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307123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088544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F4D6D25-2204-BD33-8F75-97127206C1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587" y="1269836"/>
            <a:ext cx="11183148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dodać tytuł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4191996C-4443-25DC-BE4A-A62E770AB482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4" name="AutoShape 16">
              <a:extLst>
                <a:ext uri="{FF2B5EF4-FFF2-40B4-BE49-F238E27FC236}">
                  <a16:creationId xmlns:a16="http://schemas.microsoft.com/office/drawing/2014/main" id="{F62F4458-F70B-71E3-171B-A58631EFF3AB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B426FDE3-6DB2-198A-4F29-2D5FA330BAAD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6EED0C0D-BBAC-3B6A-5400-165BC5830991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CC3BCBB-E331-B990-9479-834719EC2207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0C5858C5-7118-BE5E-53C3-FE25E4645A3B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31C72AB0-A2F7-2D46-DA0F-A4D4F3B779EB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DA8DF267-955A-A021-52B1-58829C8C7F05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6E1507B2-F046-1002-F45D-C9D5DB29A8E9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EBFCA7C8-279A-6EEC-E015-8AD1E15349C2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75F729E4-2734-FB89-D3B7-2B379F87BA54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2732C12E-E3A6-C78D-F984-43E87D9A99D1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0B5C4F44-E080-7E4F-40EA-1530905E49C9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BEE30705-0793-E664-69BE-F051B3905ABE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788082DC-B9E1-6DED-A675-A316127020DA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ECC2B72E-D04F-B923-2C23-F7F8525504B0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B62CFC67-B354-4BAD-2353-D3C22937F192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3887F7ED-E3E5-0E5A-0962-A5B5227E61AD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C10F2BC3-DC5E-4874-8C5E-FBE9596D7BD6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F8BB6ED1-C800-0747-9108-C3A2424AF242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42956387-4BD2-3307-0A71-5F1031D6D99D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09132859-3455-6C9E-72B2-9C28B2903C87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B9504C5E-E031-1077-1C32-29FC3A1A50A8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3A5B097D-FB2C-C8CA-EFCA-1F4474042E3F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2D03FFEB-1863-D131-DA0F-8011BCE458DB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7E8D6CCE-7A14-F495-7469-4CCB6BE8DD86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6DF1BEAB-D0B9-F4A9-412A-5724A69569F1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6B68DD99-B99A-A28D-5419-41C298DD24FA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4A594136-9DFD-3757-F480-9FBD024C2AC5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82AA890B-5FC5-6AEF-2613-F6DD8AB9A6F1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797D13CB-E4AC-E971-1929-430751DB2D70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0C1E242E-71FB-003D-88D9-D3781CED2584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B58FE36A-7960-6EDB-2561-02DF5682BD81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E45F04A5-9543-1A33-A2BB-9B08E9D6A2FD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D3B07C41-122C-C807-1626-900852ECB760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958923B6-FB91-55FB-86EF-470DB43E3C23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2">
              <a:extLst>
                <a:ext uri="{FF2B5EF4-FFF2-40B4-BE49-F238E27FC236}">
                  <a16:creationId xmlns:a16="http://schemas.microsoft.com/office/drawing/2014/main" id="{109E68AF-A96E-6BD5-4B5F-0DB0ADF8EBF6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3">
              <a:extLst>
                <a:ext uri="{FF2B5EF4-FFF2-40B4-BE49-F238E27FC236}">
                  <a16:creationId xmlns:a16="http://schemas.microsoft.com/office/drawing/2014/main" id="{BA6FD4DB-4E93-1A90-9150-045FE9186C69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4">
              <a:extLst>
                <a:ext uri="{FF2B5EF4-FFF2-40B4-BE49-F238E27FC236}">
                  <a16:creationId xmlns:a16="http://schemas.microsoft.com/office/drawing/2014/main" id="{5420D8A9-6D06-4093-13B0-850CDC521840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5">
              <a:extLst>
                <a:ext uri="{FF2B5EF4-FFF2-40B4-BE49-F238E27FC236}">
                  <a16:creationId xmlns:a16="http://schemas.microsoft.com/office/drawing/2014/main" id="{79F0069C-B825-986E-5B62-C8C56F63B1EB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6">
              <a:extLst>
                <a:ext uri="{FF2B5EF4-FFF2-40B4-BE49-F238E27FC236}">
                  <a16:creationId xmlns:a16="http://schemas.microsoft.com/office/drawing/2014/main" id="{22A29329-7541-1DE0-484D-DFD35205A44A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D989159E-20C5-90E6-CC58-31CBE901FACB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6C8D75BD-85BF-EAA8-56B6-1C2854C48EE9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13CF0716-3BCE-AEA2-1F90-3ED1BC32AB8A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C9F5E1ED-00D7-6D04-4E22-A89AD22E77A1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68E3365C-D3EE-FBD5-8E48-0EF9B3AABE28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75F24EE7-2211-0ED9-A8FE-6D26AFC84019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B0A7E588-0C7E-83BA-6ABA-E97B630E46CA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88128C7E-640C-3BE4-0D43-0B0462B0F56B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993A2C7-05EA-B9A6-8563-EDD1F6E04C20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7E5E51ED-3DDD-E4CF-8AE6-5E61C40CBDE7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C3DE1F60-0342-F4C3-B5A2-AA095892BFEA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2B86A711-5EDF-3490-A346-319870AB7009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3EEBC693-3479-5046-70CA-F715C5ED24D7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C966597A-895A-5BFD-6F79-C0689448B06B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8" name="Freeform 71">
              <a:extLst>
                <a:ext uri="{FF2B5EF4-FFF2-40B4-BE49-F238E27FC236}">
                  <a16:creationId xmlns:a16="http://schemas.microsoft.com/office/drawing/2014/main" id="{8D54CB8F-FC0E-9655-FC38-D9EDAD70238A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9" name="Trójkąt równoramienny 63">
            <a:extLst>
              <a:ext uri="{FF2B5EF4-FFF2-40B4-BE49-F238E27FC236}">
                <a16:creationId xmlns:a16="http://schemas.microsoft.com/office/drawing/2014/main" id="{42720F28-7950-C9A7-47A2-C3698FECAB36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Trójkąt równoramienny 64">
            <a:extLst>
              <a:ext uri="{FF2B5EF4-FFF2-40B4-BE49-F238E27FC236}">
                <a16:creationId xmlns:a16="http://schemas.microsoft.com/office/drawing/2014/main" id="{E9091E12-90A7-0DBB-8220-54C24F153204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FCC035DE-8B2A-4F7C-898F-AED12B48172D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6448" y="2718602"/>
            <a:ext cx="11185288" cy="31098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57374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A3D8AC78-0F46-1734-EDCC-DE4AA88C9660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7E20FBF5-0B32-F26E-CC5A-6BB7E64A22CB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E1C13B3A-CF80-F88D-2147-230C29A1A025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FEFF9791-41A2-97EA-3F91-917772CCE3F2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37384B06-36EA-0116-3F69-189C5E93DBAA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EB033B51-A4CE-AABD-1D4F-308667C98EF5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E27F15CD-A42B-2E3C-E1A7-9AB96C479AEE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6D8F7F51-9829-217F-421D-222665D940B6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35EEE129-ED5A-E50A-2AC1-785040CAFEF1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1F16FA45-63BF-48D8-7E98-DEB220C2BFC8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D2ACBA28-732B-A06F-E0A5-11B33A7F5DAC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1B5E94E5-12E0-CAE1-4C22-3DD450ADCD18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34451DDD-270D-9BD5-B198-BFBF64AA51B6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634096E7-8EB1-256B-999F-F37476A7390F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A7031E2D-E5B6-550B-DA08-8A696BB8C572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FD036A8A-546F-4B33-E7C7-766A824F7810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ED5FF61-C749-060A-C075-5800CA2187D4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59ACA33-6935-D2BF-B6A8-0499E9319D71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76EBDFA0-A252-B9B8-8145-420FDAC02D90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38C22860-C5BB-9CD9-61A8-B03C8005F21B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F35A56EC-49AD-C5CB-E0B9-EAC0E154BC9C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10ADAEA7-3FBC-483B-EA82-55D9B6005B61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63E5B19F-92FF-0BD4-04F4-77BBF6F333CD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FFDEC7EA-A8DF-A68C-D677-0E4C3E991247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02EB8CDE-B53E-A571-5A2A-2B479D0BD656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EBB4FC4E-4AEC-54B0-1F70-2FBCAC7D1EB4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E5FD2BF2-E852-0045-E02C-6B2BFCB693B7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E0B61CF6-DD87-A15F-8A17-6ED0B87A9071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FB1C7B2A-FB56-F606-F627-46F409942FC1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395D96E6-08A4-D1C0-FCDE-CE9BD6773D8E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5E04F638-DAD7-4D41-88D8-541EF8D6738B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AACEF0DA-E1AA-FF4A-2513-3BDB94B5215D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0C600F9E-8376-29DF-2C77-EA3EAA24E61C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B8451706-93EF-8A40-C235-AA4FD79AB7E2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0E9CA575-4537-AD35-C740-B831B6D90601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D147E22F-4167-D065-3192-D149CE143BB4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B6B9D2F8-A6DC-523C-9BDC-24811B755376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931C044A-5889-59FD-1F5F-8A7CAAE86085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181501DB-C936-B590-7B11-16E246EC30C8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1BAF73FF-0CAE-5229-2B0F-DFC7B859FD7A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6202D8B-0DCD-CDB0-203D-B5E591C0F1AC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8F594A3A-BB24-7988-6918-386A5B917984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7333944C-019B-11DF-9EC8-6F30F8C759CF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E8AAA578-C59E-318E-7F44-81E07A7831DC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F5E0D9BF-55FE-8494-B29D-1327D1922A09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9E80A8F8-2895-C748-4A57-F9DD238590CA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06FE487B-B6B8-50B3-D671-F21834188B0D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8217A09E-BD88-9280-E062-53B8315FC935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367BC3F9-9EAD-6A5A-EFA2-98F10C2D19C3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5AEAB4EB-1975-8563-E422-43DABD409719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5867D659-689A-F90D-325C-7917AED551BD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81ADABD5-8A08-1777-5845-5F8494D02283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FF0D2819-C997-C959-2766-DDE3648AD7D9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671CC4A8-DACC-779D-4B7C-D79E7A15AD64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4A601202-5C4F-1C20-BDBD-A1C979A7864E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C0B655A7-7ED7-EB95-AD85-D4216B1228A9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rójkąt równoramienny 61">
            <a:extLst>
              <a:ext uri="{FF2B5EF4-FFF2-40B4-BE49-F238E27FC236}">
                <a16:creationId xmlns:a16="http://schemas.microsoft.com/office/drawing/2014/main" id="{865AC74C-FC46-272D-6423-2C546CE493BD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Trójkąt równoramienny 62">
            <a:extLst>
              <a:ext uri="{FF2B5EF4-FFF2-40B4-BE49-F238E27FC236}">
                <a16:creationId xmlns:a16="http://schemas.microsoft.com/office/drawing/2014/main" id="{D7523098-6039-A320-0E8F-0951938B6AE7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0" name="Tytuł 1">
            <a:extLst>
              <a:ext uri="{FF2B5EF4-FFF2-40B4-BE49-F238E27FC236}">
                <a16:creationId xmlns:a16="http://schemas.microsoft.com/office/drawing/2014/main" id="{129D1C17-023C-FDA9-FF7A-3A65DC520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0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42730F04-BB28-B6FB-7724-DEA541A6FE58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2" name="Symbol zastępczy daty 3">
            <a:extLst>
              <a:ext uri="{FF2B5EF4-FFF2-40B4-BE49-F238E27FC236}">
                <a16:creationId xmlns:a16="http://schemas.microsoft.com/office/drawing/2014/main" id="{327487E1-20D8-7606-E791-175BDD8748D8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4859000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fld id="{7368371B-15F8-4495-A2DE-228A41046784}" type="datetime1">
              <a:rPr lang="pl-PL"/>
              <a:pPr lvl="0"/>
              <a:t>2025-05-21</a:t>
            </a:fld>
            <a:endParaRPr lang="pl-PL"/>
          </a:p>
        </p:txBody>
      </p:sp>
      <p:sp>
        <p:nvSpPr>
          <p:cNvPr id="63" name="Symbol zastępczy stopki 4">
            <a:extLst>
              <a:ext uri="{FF2B5EF4-FFF2-40B4-BE49-F238E27FC236}">
                <a16:creationId xmlns:a16="http://schemas.microsoft.com/office/drawing/2014/main" id="{BE2095F4-4F03-FD74-B209-4B7D16A6B8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059400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64" name="Symbol zastępczy numeru slajdu 5">
            <a:extLst>
              <a:ext uri="{FF2B5EF4-FFF2-40B4-BE49-F238E27FC236}">
                <a16:creationId xmlns:a16="http://schemas.microsoft.com/office/drawing/2014/main" id="{82217DDD-895F-8F9C-BCE8-E9261878EE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22631400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defRPr>
            </a:lvl1pPr>
          </a:lstStyle>
          <a:p>
            <a:pPr lvl="0"/>
            <a:fld id="{653DB493-39A2-4BEC-8ECB-BBDA228265C3}" type="slidenum">
              <a:t>‹#›</a:t>
            </a:fld>
            <a:endParaRPr lang="pl-PL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978758C9-C330-FF9F-82B2-BB5765F3524C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8587" y="1486914"/>
            <a:ext cx="11032830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9265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62F0B60D-9E29-DD46-E310-277098F730C4}"/>
              </a:ext>
            </a:extLst>
          </p:cNvPr>
          <p:cNvGrpSpPr/>
          <p:nvPr/>
        </p:nvGrpSpPr>
        <p:grpSpPr>
          <a:xfrm>
            <a:off x="478587" y="453249"/>
            <a:ext cx="1804907" cy="693380"/>
            <a:chOff x="478587" y="453249"/>
            <a:chExt cx="1804907" cy="693380"/>
          </a:xfrm>
        </p:grpSpPr>
        <p:sp>
          <p:nvSpPr>
            <p:cNvPr id="3" name="AutoShape 16">
              <a:extLst>
                <a:ext uri="{FF2B5EF4-FFF2-40B4-BE49-F238E27FC236}">
                  <a16:creationId xmlns:a16="http://schemas.microsoft.com/office/drawing/2014/main" id="{58BFF795-8628-8DF1-97F2-69497D184B8B}"/>
                </a:ext>
              </a:extLst>
            </p:cNvPr>
            <p:cNvSpPr/>
            <p:nvPr/>
          </p:nvSpPr>
          <p:spPr>
            <a:xfrm>
              <a:off x="479648" y="455389"/>
              <a:ext cx="1803846" cy="691240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7B95AF80-56C1-B9A0-3F0D-77220A06544F}"/>
                </a:ext>
              </a:extLst>
            </p:cNvPr>
            <p:cNvSpPr/>
            <p:nvPr/>
          </p:nvSpPr>
          <p:spPr>
            <a:xfrm>
              <a:off x="911144" y="619661"/>
              <a:ext cx="74139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09"/>
                <a:gd name="f8" fmla="val 38"/>
                <a:gd name="f9" fmla="val 54"/>
                <a:gd name="f10" fmla="val 50"/>
                <a:gd name="f11" fmla="val 56"/>
                <a:gd name="f12" fmla="val 46"/>
                <a:gd name="f13" fmla="val 34"/>
                <a:gd name="f14" fmla="val 21"/>
                <a:gd name="f15" fmla="val 13"/>
                <a:gd name="f16" fmla="val 16"/>
                <a:gd name="f17" fmla="val 108"/>
                <a:gd name="f18" fmla="val 8"/>
                <a:gd name="f19" fmla="val 3"/>
                <a:gd name="f20" fmla="val 40"/>
                <a:gd name="f21" fmla="val 60"/>
                <a:gd name="f22" fmla="val 14"/>
                <a:gd name="f23" fmla="val 53"/>
                <a:gd name="f24" fmla="val 67"/>
                <a:gd name="f25" fmla="+- 0 0 -90"/>
                <a:gd name="f26" fmla="*/ f3 1 72"/>
                <a:gd name="f27" fmla="*/ f4 1 109"/>
                <a:gd name="f28" fmla="+- f7 0 f5"/>
                <a:gd name="f29" fmla="+- f6 0 f5"/>
                <a:gd name="f30" fmla="*/ f25 f0 1"/>
                <a:gd name="f31" fmla="*/ f29 1 72"/>
                <a:gd name="f32" fmla="*/ f28 1 109"/>
                <a:gd name="f33" fmla="*/ 38 f29 1"/>
                <a:gd name="f34" fmla="*/ 54 f28 1"/>
                <a:gd name="f35" fmla="*/ 56 f29 1"/>
                <a:gd name="f36" fmla="*/ 34 f28 1"/>
                <a:gd name="f37" fmla="*/ 13 f28 1"/>
                <a:gd name="f38" fmla="*/ 16 f29 1"/>
                <a:gd name="f39" fmla="*/ 108 f28 1"/>
                <a:gd name="f40" fmla="*/ 8 f29 1"/>
                <a:gd name="f41" fmla="*/ 109 f28 1"/>
                <a:gd name="f42" fmla="*/ 0 f29 1"/>
                <a:gd name="f43" fmla="*/ 0 f28 1"/>
                <a:gd name="f44" fmla="*/ 40 f29 1"/>
                <a:gd name="f45" fmla="*/ 72 f29 1"/>
                <a:gd name="f46" fmla="*/ 67 f28 1"/>
                <a:gd name="f47" fmla="*/ f30 1 f2"/>
                <a:gd name="f48" fmla="*/ f33 1 72"/>
                <a:gd name="f49" fmla="*/ f34 1 109"/>
                <a:gd name="f50" fmla="*/ f35 1 72"/>
                <a:gd name="f51" fmla="*/ f36 1 109"/>
                <a:gd name="f52" fmla="*/ f37 1 109"/>
                <a:gd name="f53" fmla="*/ f38 1 72"/>
                <a:gd name="f54" fmla="*/ f39 1 109"/>
                <a:gd name="f55" fmla="*/ f40 1 72"/>
                <a:gd name="f56" fmla="*/ f41 1 109"/>
                <a:gd name="f57" fmla="*/ f42 1 72"/>
                <a:gd name="f58" fmla="*/ f43 1 109"/>
                <a:gd name="f59" fmla="*/ f44 1 72"/>
                <a:gd name="f60" fmla="*/ f45 1 72"/>
                <a:gd name="f61" fmla="*/ f46 1 109"/>
                <a:gd name="f62" fmla="*/ 0 1 f31"/>
                <a:gd name="f63" fmla="*/ f6 1 f31"/>
                <a:gd name="f64" fmla="*/ 0 1 f32"/>
                <a:gd name="f65" fmla="*/ f7 1 f32"/>
                <a:gd name="f66" fmla="+- f47 0 f1"/>
                <a:gd name="f67" fmla="*/ f48 1 f31"/>
                <a:gd name="f68" fmla="*/ f49 1 f32"/>
                <a:gd name="f69" fmla="*/ f50 1 f31"/>
                <a:gd name="f70" fmla="*/ f51 1 f32"/>
                <a:gd name="f71" fmla="*/ f52 1 f32"/>
                <a:gd name="f72" fmla="*/ f53 1 f31"/>
                <a:gd name="f73" fmla="*/ f54 1 f32"/>
                <a:gd name="f74" fmla="*/ f55 1 f31"/>
                <a:gd name="f75" fmla="*/ f56 1 f32"/>
                <a:gd name="f76" fmla="*/ f57 1 f31"/>
                <a:gd name="f77" fmla="*/ f58 1 f32"/>
                <a:gd name="f78" fmla="*/ f59 1 f31"/>
                <a:gd name="f79" fmla="*/ f60 1 f31"/>
                <a:gd name="f80" fmla="*/ f61 1 f32"/>
                <a:gd name="f81" fmla="*/ f62 f26 1"/>
                <a:gd name="f82" fmla="*/ f63 f26 1"/>
                <a:gd name="f83" fmla="*/ f65 f27 1"/>
                <a:gd name="f84" fmla="*/ f64 f27 1"/>
                <a:gd name="f85" fmla="*/ f67 f26 1"/>
                <a:gd name="f86" fmla="*/ f68 f27 1"/>
                <a:gd name="f87" fmla="*/ f69 f26 1"/>
                <a:gd name="f88" fmla="*/ f70 f27 1"/>
                <a:gd name="f89" fmla="*/ f71 f27 1"/>
                <a:gd name="f90" fmla="*/ f72 f26 1"/>
                <a:gd name="f91" fmla="*/ f73 f27 1"/>
                <a:gd name="f92" fmla="*/ f74 f26 1"/>
                <a:gd name="f93" fmla="*/ f75 f27 1"/>
                <a:gd name="f94" fmla="*/ f76 f26 1"/>
                <a:gd name="f95" fmla="*/ f77 f27 1"/>
                <a:gd name="f96" fmla="*/ f78 f26 1"/>
                <a:gd name="f97" fmla="*/ f79 f26 1"/>
                <a:gd name="f98" fmla="*/ f80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85" y="f86"/>
                </a:cxn>
                <a:cxn ang="f66">
                  <a:pos x="f87" y="f88"/>
                </a:cxn>
                <a:cxn ang="f66">
                  <a:pos x="f85" y="f89"/>
                </a:cxn>
                <a:cxn ang="f66">
                  <a:pos x="f90" y="f89"/>
                </a:cxn>
                <a:cxn ang="f66">
                  <a:pos x="f90" y="f86"/>
                </a:cxn>
                <a:cxn ang="f66">
                  <a:pos x="f85" y="f86"/>
                </a:cxn>
                <a:cxn ang="f66">
                  <a:pos x="f90" y="f91"/>
                </a:cxn>
                <a:cxn ang="f66">
                  <a:pos x="f92" y="f93"/>
                </a:cxn>
                <a:cxn ang="f66">
                  <a:pos x="f94" y="f91"/>
                </a:cxn>
                <a:cxn ang="f66">
                  <a:pos x="f94" y="f95"/>
                </a:cxn>
                <a:cxn ang="f66">
                  <a:pos x="f96" y="f95"/>
                </a:cxn>
                <a:cxn ang="f66">
                  <a:pos x="f97" y="f88"/>
                </a:cxn>
                <a:cxn ang="f66">
                  <a:pos x="f96" y="f98"/>
                </a:cxn>
                <a:cxn ang="f66">
                  <a:pos x="f90" y="f98"/>
                </a:cxn>
                <a:cxn ang="f66">
                  <a:pos x="f90" y="f91"/>
                </a:cxn>
              </a:cxnLst>
              <a:rect l="f81" t="f84" r="f82" b="f83"/>
              <a:pathLst>
                <a:path w="72" h="109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6" y="f15"/>
                    <a:pt x="f16" y="f15"/>
                  </a:cubicBezTo>
                  <a:cubicBezTo>
                    <a:pt x="f16" y="f9"/>
                    <a:pt x="f16" y="f9"/>
                    <a:pt x="f16" y="f9"/>
                  </a:cubicBezTo>
                  <a:lnTo>
                    <a:pt x="f8" y="f9"/>
                  </a:lnTo>
                  <a:close/>
                  <a:moveTo>
                    <a:pt x="f16" y="f17"/>
                  </a:moveTo>
                  <a:cubicBezTo>
                    <a:pt x="f16" y="f17"/>
                    <a:pt x="f15" y="f7"/>
                    <a:pt x="f18" y="f7"/>
                  </a:cubicBezTo>
                  <a:cubicBezTo>
                    <a:pt x="f19" y="f7"/>
                    <a:pt x="f5" y="f17"/>
                    <a:pt x="f5" y="f17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20" y="f5"/>
                    <a:pt x="f20" y="f5"/>
                    <a:pt x="f20" y="f5"/>
                  </a:cubicBezTo>
                  <a:cubicBezTo>
                    <a:pt x="f21" y="f5"/>
                    <a:pt x="f6" y="f22"/>
                    <a:pt x="f6" y="f13"/>
                  </a:cubicBezTo>
                  <a:cubicBezTo>
                    <a:pt x="f6" y="f23"/>
                    <a:pt x="f21" y="f24"/>
                    <a:pt x="f20" y="f24"/>
                  </a:cubicBezTo>
                  <a:cubicBezTo>
                    <a:pt x="f16" y="f24"/>
                    <a:pt x="f16" y="f24"/>
                    <a:pt x="f16" y="f24"/>
                  </a:cubicBezTo>
                  <a:lnTo>
                    <a:pt x="f16" y="f17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F7DD3D3A-4ABF-58E5-B431-8E05B3038594}"/>
                </a:ext>
              </a:extLst>
            </p:cNvPr>
            <p:cNvSpPr/>
            <p:nvPr/>
          </p:nvSpPr>
          <p:spPr>
            <a:xfrm>
              <a:off x="995415" y="648465"/>
              <a:ext cx="6400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61"/>
                <a:gd name="f20" fmla="val 50"/>
                <a:gd name="f21" fmla="val 45"/>
                <a:gd name="f22" fmla="val 43"/>
                <a:gd name="f23" fmla="val 37"/>
                <a:gd name="f24" fmla="val 33"/>
                <a:gd name="f25" fmla="val 55"/>
                <a:gd name="f26" fmla="val 1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19"/>
                <a:gd name="f42" fmla="val 13"/>
                <a:gd name="f43" fmla="val 20"/>
                <a:gd name="f44" fmla="val 11"/>
                <a:gd name="f45" fmla="val 17"/>
                <a:gd name="f46" fmla="val 15"/>
                <a:gd name="f47" fmla="val 7"/>
                <a:gd name="f48" fmla="val 12"/>
                <a:gd name="f49" fmla="val 6"/>
                <a:gd name="f50" fmla="val 18"/>
                <a:gd name="f51" fmla="+- 0 0 -90"/>
                <a:gd name="f52" fmla="*/ f3 1 62"/>
                <a:gd name="f53" fmla="*/ f4 1 83"/>
                <a:gd name="f54" fmla="+- f7 0 f5"/>
                <a:gd name="f55" fmla="+- f6 0 f5"/>
                <a:gd name="f56" fmla="*/ f51 f0 1"/>
                <a:gd name="f57" fmla="*/ f55 1 62"/>
                <a:gd name="f58" fmla="*/ f54 1 83"/>
                <a:gd name="f59" fmla="*/ 31 f55 1"/>
                <a:gd name="f60" fmla="*/ 44 f54 1"/>
                <a:gd name="f61" fmla="*/ 16 f55 1"/>
                <a:gd name="f62" fmla="*/ 57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3 f55 1"/>
                <a:gd name="f69" fmla="*/ 0 f54 1"/>
                <a:gd name="f70" fmla="*/ 62 f55 1"/>
                <a:gd name="f71" fmla="*/ 29 f54 1"/>
                <a:gd name="f72" fmla="*/ 80 f54 1"/>
                <a:gd name="f73" fmla="*/ 56 f55 1"/>
                <a:gd name="f74" fmla="*/ 81 f54 1"/>
                <a:gd name="f75" fmla="*/ 50 f55 1"/>
                <a:gd name="f76" fmla="*/ 47 f55 1"/>
                <a:gd name="f77" fmla="*/ 70 f54 1"/>
                <a:gd name="f78" fmla="*/ 24 f55 1"/>
                <a:gd name="f79" fmla="*/ 83 f54 1"/>
                <a:gd name="f80" fmla="*/ 0 f55 1"/>
                <a:gd name="f81" fmla="*/ 34 f54 1"/>
                <a:gd name="f82" fmla="*/ 35 f54 1"/>
                <a:gd name="f83" fmla="*/ 13 f54 1"/>
                <a:gd name="f84" fmla="*/ 11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2"/>
                <a:gd name="f92" fmla="*/ f60 1 83"/>
                <a:gd name="f93" fmla="*/ f61 1 62"/>
                <a:gd name="f94" fmla="*/ f62 1 83"/>
                <a:gd name="f95" fmla="*/ f63 1 62"/>
                <a:gd name="f96" fmla="*/ f64 1 83"/>
                <a:gd name="f97" fmla="*/ f65 1 62"/>
                <a:gd name="f98" fmla="*/ f66 1 83"/>
                <a:gd name="f99" fmla="*/ f67 1 83"/>
                <a:gd name="f100" fmla="*/ f68 1 62"/>
                <a:gd name="f101" fmla="*/ f69 1 83"/>
                <a:gd name="f102" fmla="*/ f70 1 62"/>
                <a:gd name="f103" fmla="*/ f71 1 83"/>
                <a:gd name="f104" fmla="*/ f72 1 83"/>
                <a:gd name="f105" fmla="*/ f73 1 62"/>
                <a:gd name="f106" fmla="*/ f74 1 83"/>
                <a:gd name="f107" fmla="*/ f75 1 62"/>
                <a:gd name="f108" fmla="*/ f76 1 62"/>
                <a:gd name="f109" fmla="*/ f77 1 83"/>
                <a:gd name="f110" fmla="*/ f78 1 62"/>
                <a:gd name="f111" fmla="*/ f79 1 83"/>
                <a:gd name="f112" fmla="*/ f80 1 62"/>
                <a:gd name="f113" fmla="*/ f81 1 83"/>
                <a:gd name="f114" fmla="*/ f82 1 83"/>
                <a:gd name="f115" fmla="*/ f83 1 83"/>
                <a:gd name="f116" fmla="*/ f84 1 62"/>
                <a:gd name="f117" fmla="*/ f85 1 83"/>
                <a:gd name="f118" fmla="*/ f86 1 62"/>
                <a:gd name="f119" fmla="*/ f87 1 83"/>
                <a:gd name="f120" fmla="*/ f88 1 62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8"/>
                <a:gd name="f146" fmla="*/ f110 1 f57"/>
                <a:gd name="f147" fmla="*/ f111 1 f58"/>
                <a:gd name="f148" fmla="*/ f112 1 f57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3 1"/>
                <a:gd name="f181" fmla="*/ f146 f52 1"/>
                <a:gd name="f182" fmla="*/ f147 f53 1"/>
                <a:gd name="f183" fmla="*/ f148 f52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80"/>
                </a:cxn>
                <a:cxn ang="f126">
                  <a:pos x="f181" y="f182"/>
                </a:cxn>
                <a:cxn ang="f126">
                  <a:pos x="f183" y="f165"/>
                </a:cxn>
                <a:cxn ang="f126">
                  <a:pos x="f166" y="f184"/>
                </a:cxn>
                <a:cxn ang="f126">
                  <a:pos x="f168" y="f185"/>
                </a:cxn>
                <a:cxn ang="f126">
                  <a:pos x="f168" y="f174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2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19"/>
                    <a:pt x="f18" y="f20"/>
                  </a:cubicBezTo>
                  <a:cubicBezTo>
                    <a:pt x="f18" y="f21"/>
                    <a:pt x="f18" y="f21"/>
                    <a:pt x="f18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1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20" y="f27"/>
                    <a:pt x="f20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2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6" y="f39"/>
                    <a:pt x="f16" y="f39"/>
                  </a:cubicBezTo>
                  <a:cubicBezTo>
                    <a:pt x="f40" y="f39"/>
                    <a:pt x="f22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1"/>
                    <a:pt x="f22" y="f42"/>
                    <a:pt x="f8" y="f42"/>
                  </a:cubicBezTo>
                  <a:cubicBezTo>
                    <a:pt x="f43" y="f42"/>
                    <a:pt x="f44" y="f45"/>
                    <a:pt x="f44" y="f45"/>
                  </a:cubicBezTo>
                  <a:cubicBezTo>
                    <a:pt x="f44" y="f11"/>
                    <a:pt x="f37" y="f46"/>
                    <a:pt x="f47" y="f48"/>
                  </a:cubicBezTo>
                  <a:cubicBezTo>
                    <a:pt x="f49" y="f37"/>
                    <a:pt x="f49" y="f49"/>
                    <a:pt x="f49" y="f49"/>
                  </a:cubicBezTo>
                  <a:cubicBezTo>
                    <a:pt x="f49" y="f49"/>
                    <a:pt x="f50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111B7B13-C29A-1ABA-3F79-B282C10F246F}"/>
                </a:ext>
              </a:extLst>
            </p:cNvPr>
            <p:cNvSpPr/>
            <p:nvPr/>
          </p:nvSpPr>
          <p:spPr>
            <a:xfrm>
              <a:off x="1080756" y="610599"/>
              <a:ext cx="62938" cy="12160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8"/>
                <a:gd name="f8" fmla="val 26"/>
                <a:gd name="f9" fmla="val 27"/>
                <a:gd name="f10" fmla="val 22"/>
                <a:gd name="f11" fmla="val 19"/>
                <a:gd name="f12" fmla="val 25"/>
                <a:gd name="f13" fmla="val 17"/>
                <a:gd name="f14" fmla="val 32"/>
                <a:gd name="f15" fmla="val 1"/>
                <a:gd name="f16" fmla="val 36"/>
                <a:gd name="f17" fmla="val 42"/>
                <a:gd name="f18" fmla="val 3"/>
                <a:gd name="f19" fmla="val 45"/>
                <a:gd name="f20" fmla="val 7"/>
                <a:gd name="f21" fmla="val 117"/>
                <a:gd name="f22" fmla="val 59"/>
                <a:gd name="f23" fmla="val 54"/>
                <a:gd name="f24" fmla="val 49"/>
                <a:gd name="f25" fmla="val 46"/>
                <a:gd name="f26" fmla="val 63"/>
                <a:gd name="f27" fmla="val 53"/>
                <a:gd name="f28" fmla="val 15"/>
                <a:gd name="f29" fmla="val 12"/>
                <a:gd name="f30" fmla="val 8"/>
                <a:gd name="f31" fmla="val 2"/>
                <a:gd name="f32" fmla="val 40"/>
                <a:gd name="f33" fmla="val 39"/>
                <a:gd name="f34" fmla="val 47"/>
                <a:gd name="f35" fmla="val 20"/>
                <a:gd name="f36" fmla="val 41"/>
                <a:gd name="f37" fmla="val 28"/>
                <a:gd name="f38" fmla="val 37"/>
                <a:gd name="f39" fmla="val 38"/>
                <a:gd name="f40" fmla="val 60"/>
                <a:gd name="f41" fmla="+- 0 0 -90"/>
                <a:gd name="f42" fmla="*/ f3 1 61"/>
                <a:gd name="f43" fmla="*/ f4 1 118"/>
                <a:gd name="f44" fmla="+- f7 0 f5"/>
                <a:gd name="f45" fmla="+- f6 0 f5"/>
                <a:gd name="f46" fmla="*/ f41 f0 1"/>
                <a:gd name="f47" fmla="*/ f45 1 61"/>
                <a:gd name="f48" fmla="*/ f44 1 118"/>
                <a:gd name="f49" fmla="*/ 26 f45 1"/>
                <a:gd name="f50" fmla="*/ 27 f44 1"/>
                <a:gd name="f51" fmla="*/ 17 f45 1"/>
                <a:gd name="f52" fmla="*/ 22 f44 1"/>
                <a:gd name="f53" fmla="*/ 32 f45 1"/>
                <a:gd name="f54" fmla="*/ 1 f44 1"/>
                <a:gd name="f55" fmla="*/ 45 f45 1"/>
                <a:gd name="f56" fmla="*/ 7 f44 1"/>
                <a:gd name="f57" fmla="*/ 61 f45 1"/>
                <a:gd name="f58" fmla="*/ 117 f44 1"/>
                <a:gd name="f59" fmla="*/ 54 f45 1"/>
                <a:gd name="f60" fmla="*/ 118 f44 1"/>
                <a:gd name="f61" fmla="*/ 46 f45 1"/>
                <a:gd name="f62" fmla="*/ 63 f44 1"/>
                <a:gd name="f63" fmla="*/ 49 f44 1"/>
                <a:gd name="f64" fmla="*/ 15 f45 1"/>
                <a:gd name="f65" fmla="*/ 59 f44 1"/>
                <a:gd name="f66" fmla="*/ 8 f45 1"/>
                <a:gd name="f67" fmla="*/ 0 f45 1"/>
                <a:gd name="f68" fmla="*/ 40 f44 1"/>
                <a:gd name="f69" fmla="*/ 39 f44 1"/>
                <a:gd name="f70" fmla="*/ 47 f44 1"/>
                <a:gd name="f71" fmla="*/ 38 f45 1"/>
                <a:gd name="f72" fmla="*/ 37 f44 1"/>
                <a:gd name="f73" fmla="*/ 60 f44 1"/>
                <a:gd name="f74" fmla="*/ f46 1 f2"/>
                <a:gd name="f75" fmla="*/ f49 1 61"/>
                <a:gd name="f76" fmla="*/ f50 1 118"/>
                <a:gd name="f77" fmla="*/ f51 1 61"/>
                <a:gd name="f78" fmla="*/ f52 1 118"/>
                <a:gd name="f79" fmla="*/ f53 1 61"/>
                <a:gd name="f80" fmla="*/ f54 1 118"/>
                <a:gd name="f81" fmla="*/ f55 1 61"/>
                <a:gd name="f82" fmla="*/ f56 1 118"/>
                <a:gd name="f83" fmla="*/ f57 1 61"/>
                <a:gd name="f84" fmla="*/ f58 1 118"/>
                <a:gd name="f85" fmla="*/ f59 1 61"/>
                <a:gd name="f86" fmla="*/ f60 1 118"/>
                <a:gd name="f87" fmla="*/ f61 1 61"/>
                <a:gd name="f88" fmla="*/ f62 1 118"/>
                <a:gd name="f89" fmla="*/ f63 1 118"/>
                <a:gd name="f90" fmla="*/ f64 1 61"/>
                <a:gd name="f91" fmla="*/ f65 1 118"/>
                <a:gd name="f92" fmla="*/ f66 1 61"/>
                <a:gd name="f93" fmla="*/ f67 1 61"/>
                <a:gd name="f94" fmla="*/ f68 1 118"/>
                <a:gd name="f95" fmla="*/ f69 1 118"/>
                <a:gd name="f96" fmla="*/ f70 1 118"/>
                <a:gd name="f97" fmla="*/ f71 1 61"/>
                <a:gd name="f98" fmla="*/ f72 1 118"/>
                <a:gd name="f99" fmla="*/ f73 1 118"/>
                <a:gd name="f100" fmla="*/ 0 1 f47"/>
                <a:gd name="f101" fmla="*/ f6 1 f47"/>
                <a:gd name="f102" fmla="*/ 0 1 f48"/>
                <a:gd name="f103" fmla="*/ f7 1 f48"/>
                <a:gd name="f104" fmla="+- f74 0 f1"/>
                <a:gd name="f105" fmla="*/ f75 1 f47"/>
                <a:gd name="f106" fmla="*/ f76 1 f48"/>
                <a:gd name="f107" fmla="*/ f77 1 f47"/>
                <a:gd name="f108" fmla="*/ f78 1 f48"/>
                <a:gd name="f109" fmla="*/ f79 1 f47"/>
                <a:gd name="f110" fmla="*/ f80 1 f48"/>
                <a:gd name="f111" fmla="*/ f81 1 f47"/>
                <a:gd name="f112" fmla="*/ f82 1 f48"/>
                <a:gd name="f113" fmla="*/ f83 1 f47"/>
                <a:gd name="f114" fmla="*/ f84 1 f48"/>
                <a:gd name="f115" fmla="*/ f85 1 f47"/>
                <a:gd name="f116" fmla="*/ f86 1 f48"/>
                <a:gd name="f117" fmla="*/ f87 1 f47"/>
                <a:gd name="f118" fmla="*/ f88 1 f48"/>
                <a:gd name="f119" fmla="*/ f89 1 f48"/>
                <a:gd name="f120" fmla="*/ f90 1 f47"/>
                <a:gd name="f121" fmla="*/ f91 1 f48"/>
                <a:gd name="f122" fmla="*/ f92 1 f47"/>
                <a:gd name="f123" fmla="*/ f93 1 f47"/>
                <a:gd name="f124" fmla="*/ f94 1 f48"/>
                <a:gd name="f125" fmla="*/ f95 1 f48"/>
                <a:gd name="f126" fmla="*/ f96 1 f48"/>
                <a:gd name="f127" fmla="*/ f97 1 f47"/>
                <a:gd name="f128" fmla="*/ f98 1 f48"/>
                <a:gd name="f129" fmla="*/ f99 1 f48"/>
                <a:gd name="f130" fmla="*/ f100 f42 1"/>
                <a:gd name="f131" fmla="*/ f101 f42 1"/>
                <a:gd name="f132" fmla="*/ f103 f43 1"/>
                <a:gd name="f133" fmla="*/ f102 f43 1"/>
                <a:gd name="f134" fmla="*/ f105 f42 1"/>
                <a:gd name="f135" fmla="*/ f106 f43 1"/>
                <a:gd name="f136" fmla="*/ f107 f42 1"/>
                <a:gd name="f137" fmla="*/ f108 f43 1"/>
                <a:gd name="f138" fmla="*/ f109 f42 1"/>
                <a:gd name="f139" fmla="*/ f110 f43 1"/>
                <a:gd name="f140" fmla="*/ f111 f42 1"/>
                <a:gd name="f141" fmla="*/ f112 f43 1"/>
                <a:gd name="f142" fmla="*/ f113 f42 1"/>
                <a:gd name="f143" fmla="*/ f114 f43 1"/>
                <a:gd name="f144" fmla="*/ f115 f42 1"/>
                <a:gd name="f145" fmla="*/ f116 f43 1"/>
                <a:gd name="f146" fmla="*/ f117 f42 1"/>
                <a:gd name="f147" fmla="*/ f118 f43 1"/>
                <a:gd name="f148" fmla="*/ f119 f43 1"/>
                <a:gd name="f149" fmla="*/ f120 f42 1"/>
                <a:gd name="f150" fmla="*/ f121 f43 1"/>
                <a:gd name="f151" fmla="*/ f122 f42 1"/>
                <a:gd name="f152" fmla="*/ f123 f42 1"/>
                <a:gd name="f153" fmla="*/ f124 f43 1"/>
                <a:gd name="f154" fmla="*/ f125 f43 1"/>
                <a:gd name="f155" fmla="*/ f126 f43 1"/>
                <a:gd name="f156" fmla="*/ f127 f42 1"/>
                <a:gd name="f157" fmla="*/ f128 f43 1"/>
                <a:gd name="f158" fmla="*/ f12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4" y="f135"/>
                </a:cxn>
                <a:cxn ang="f104">
                  <a:pos x="f136" y="f137"/>
                </a:cxn>
                <a:cxn ang="f104">
                  <a:pos x="f138" y="f139"/>
                </a:cxn>
                <a:cxn ang="f104">
                  <a:pos x="f140" y="f141"/>
                </a:cxn>
                <a:cxn ang="f104">
                  <a:pos x="f134" y="f135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3"/>
                </a:cxn>
                <a:cxn ang="f104">
                  <a:pos x="f146" y="f147"/>
                </a:cxn>
                <a:cxn ang="f104">
                  <a:pos x="f138" y="f148"/>
                </a:cxn>
                <a:cxn ang="f104">
                  <a:pos x="f149" y="f150"/>
                </a:cxn>
                <a:cxn ang="f104">
                  <a:pos x="f149" y="f143"/>
                </a:cxn>
                <a:cxn ang="f104">
                  <a:pos x="f151" y="f145"/>
                </a:cxn>
                <a:cxn ang="f104">
                  <a:pos x="f152" y="f143"/>
                </a:cxn>
                <a:cxn ang="f104">
                  <a:pos x="f152" y="f153"/>
                </a:cxn>
                <a:cxn ang="f104">
                  <a:pos x="f151" y="f154"/>
                </a:cxn>
                <a:cxn ang="f104">
                  <a:pos x="f149" y="f153"/>
                </a:cxn>
                <a:cxn ang="f104">
                  <a:pos x="f149" y="f155"/>
                </a:cxn>
                <a:cxn ang="f104">
                  <a:pos x="f156" y="f157"/>
                </a:cxn>
                <a:cxn ang="f104">
                  <a:pos x="f142" y="f158"/>
                </a:cxn>
                <a:cxn ang="f104">
                  <a:pos x="f142" y="f143"/>
                </a:cxn>
              </a:cxnLst>
              <a:rect l="f130" t="f133" r="f131" b="f132"/>
              <a:pathLst>
                <a:path w="61" h="118">
                  <a:moveTo>
                    <a:pt x="f8" y="f9"/>
                  </a:moveTo>
                  <a:cubicBezTo>
                    <a:pt x="f10" y="f8"/>
                    <a:pt x="f11" y="f12"/>
                    <a:pt x="f13" y="f10"/>
                  </a:cubicBezTo>
                  <a:cubicBezTo>
                    <a:pt x="f14" y="f15"/>
                    <a:pt x="f14" y="f15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lnTo>
                    <a:pt x="f8" y="f9"/>
                  </a:lnTo>
                  <a:close/>
                  <a:moveTo>
                    <a:pt x="f6" y="f21"/>
                  </a:moveTo>
                  <a:cubicBezTo>
                    <a:pt x="f6" y="f21"/>
                    <a:pt x="f22" y="f7"/>
                    <a:pt x="f23" y="f7"/>
                  </a:cubicBezTo>
                  <a:cubicBezTo>
                    <a:pt x="f24" y="f7"/>
                    <a:pt x="f25" y="f21"/>
                    <a:pt x="f25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3"/>
                    <a:pt x="f17" y="f24"/>
                    <a:pt x="f14" y="f24"/>
                  </a:cubicBezTo>
                  <a:cubicBezTo>
                    <a:pt x="f12" y="f24"/>
                    <a:pt x="f11" y="f27"/>
                    <a:pt x="f28" y="f22"/>
                  </a:cubicBezTo>
                  <a:cubicBezTo>
                    <a:pt x="f28" y="f21"/>
                    <a:pt x="f28" y="f21"/>
                    <a:pt x="f28" y="f21"/>
                  </a:cubicBezTo>
                  <a:cubicBezTo>
                    <a:pt x="f28" y="f21"/>
                    <a:pt x="f29" y="f7"/>
                    <a:pt x="f30" y="f7"/>
                  </a:cubicBezTo>
                  <a:cubicBezTo>
                    <a:pt x="f31" y="f7"/>
                    <a:pt x="f5" y="f21"/>
                    <a:pt x="f5" y="f2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1" y="f33"/>
                    <a:pt x="f30" y="f33"/>
                  </a:cubicBezTo>
                  <a:cubicBezTo>
                    <a:pt x="f29" y="f33"/>
                    <a:pt x="f28" y="f32"/>
                    <a:pt x="f28" y="f32"/>
                  </a:cubicBezTo>
                  <a:cubicBezTo>
                    <a:pt x="f28" y="f34"/>
                    <a:pt x="f28" y="f34"/>
                    <a:pt x="f28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27" y="f38"/>
                    <a:pt x="f6" y="f25"/>
                    <a:pt x="f6" y="f40"/>
                  </a:cubicBezTo>
                  <a:lnTo>
                    <a:pt x="f6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C8EB3A20-3D4B-C2C5-3189-A0352512421A}"/>
                </a:ext>
              </a:extLst>
            </p:cNvPr>
            <p:cNvSpPr/>
            <p:nvPr/>
          </p:nvSpPr>
          <p:spPr>
            <a:xfrm>
              <a:off x="116235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0"/>
                <a:gd name="f19" fmla="val 20"/>
                <a:gd name="f20" fmla="val 16"/>
                <a:gd name="f21" fmla="val 23"/>
                <a:gd name="f22" fmla="val 31"/>
                <a:gd name="f23" fmla="val 24"/>
                <a:gd name="f24" fmla="val 33"/>
                <a:gd name="f25" fmla="val 34"/>
                <a:gd name="f26" fmla="val 36"/>
                <a:gd name="f27" fmla="val 58"/>
                <a:gd name="f28" fmla="val 74"/>
                <a:gd name="f29" fmla="val 25"/>
                <a:gd name="f30" fmla="val 9"/>
                <a:gd name="f31" fmla="val 77"/>
                <a:gd name="f32" fmla="val 73"/>
                <a:gd name="f33" fmla="val 1"/>
                <a:gd name="f34" fmla="val 69"/>
                <a:gd name="f35" fmla="val 66"/>
                <a:gd name="f36" fmla="val 14"/>
                <a:gd name="f37" fmla="val 70"/>
                <a:gd name="f38" fmla="val 59"/>
                <a:gd name="f39" fmla="val 51"/>
                <a:gd name="f40" fmla="val 22"/>
                <a:gd name="f41" fmla="val 12"/>
                <a:gd name="f42" fmla="val 43"/>
                <a:gd name="f43" fmla="val 10"/>
                <a:gd name="f44" fmla="+- 0 0 -90"/>
                <a:gd name="f45" fmla="*/ f3 1 54"/>
                <a:gd name="f46" fmla="*/ f4 1 83"/>
                <a:gd name="f47" fmla="+- f7 0 f5"/>
                <a:gd name="f48" fmla="+- f6 0 f5"/>
                <a:gd name="f49" fmla="*/ f44 f0 1"/>
                <a:gd name="f50" fmla="*/ f48 1 54"/>
                <a:gd name="f51" fmla="*/ f47 1 83"/>
                <a:gd name="f52" fmla="*/ 29 f48 1"/>
                <a:gd name="f53" fmla="*/ 0 f47 1"/>
                <a:gd name="f54" fmla="*/ 50 f48 1"/>
                <a:gd name="f55" fmla="*/ 4 f47 1"/>
                <a:gd name="f56" fmla="*/ 46 f48 1"/>
                <a:gd name="f57" fmla="*/ 15 f47 1"/>
                <a:gd name="f58" fmla="*/ 30 f48 1"/>
                <a:gd name="f59" fmla="*/ 13 f47 1"/>
                <a:gd name="f60" fmla="*/ 15 f48 1"/>
                <a:gd name="f61" fmla="*/ 23 f47 1"/>
                <a:gd name="f62" fmla="*/ 34 f48 1"/>
                <a:gd name="f63" fmla="*/ 36 f47 1"/>
                <a:gd name="f64" fmla="*/ 54 f48 1"/>
                <a:gd name="f65" fmla="*/ 58 f47 1"/>
                <a:gd name="f66" fmla="*/ 25 f48 1"/>
                <a:gd name="f67" fmla="*/ 83 f47 1"/>
                <a:gd name="f68" fmla="*/ 0 f48 1"/>
                <a:gd name="f69" fmla="*/ 77 f47 1"/>
                <a:gd name="f70" fmla="*/ 4 f48 1"/>
                <a:gd name="f71" fmla="*/ 66 f47 1"/>
                <a:gd name="f72" fmla="*/ 70 f47 1"/>
                <a:gd name="f73" fmla="*/ 39 f48 1"/>
                <a:gd name="f74" fmla="*/ 59 f47 1"/>
                <a:gd name="f75" fmla="*/ 22 f48 1"/>
                <a:gd name="f76" fmla="*/ 46 f47 1"/>
                <a:gd name="f77" fmla="*/ 24 f47 1"/>
                <a:gd name="f78" fmla="*/ f49 1 f2"/>
                <a:gd name="f79" fmla="*/ f52 1 54"/>
                <a:gd name="f80" fmla="*/ f53 1 83"/>
                <a:gd name="f81" fmla="*/ f54 1 54"/>
                <a:gd name="f82" fmla="*/ f55 1 83"/>
                <a:gd name="f83" fmla="*/ f56 1 54"/>
                <a:gd name="f84" fmla="*/ f57 1 83"/>
                <a:gd name="f85" fmla="*/ f58 1 54"/>
                <a:gd name="f86" fmla="*/ f59 1 83"/>
                <a:gd name="f87" fmla="*/ f60 1 54"/>
                <a:gd name="f88" fmla="*/ f61 1 83"/>
                <a:gd name="f89" fmla="*/ f62 1 54"/>
                <a:gd name="f90" fmla="*/ f63 1 83"/>
                <a:gd name="f91" fmla="*/ f64 1 54"/>
                <a:gd name="f92" fmla="*/ f65 1 83"/>
                <a:gd name="f93" fmla="*/ f66 1 54"/>
                <a:gd name="f94" fmla="*/ f67 1 83"/>
                <a:gd name="f95" fmla="*/ f68 1 54"/>
                <a:gd name="f96" fmla="*/ f69 1 83"/>
                <a:gd name="f97" fmla="*/ f70 1 54"/>
                <a:gd name="f98" fmla="*/ f71 1 83"/>
                <a:gd name="f99" fmla="*/ f72 1 83"/>
                <a:gd name="f100" fmla="*/ f73 1 54"/>
                <a:gd name="f101" fmla="*/ f74 1 83"/>
                <a:gd name="f102" fmla="*/ f75 1 54"/>
                <a:gd name="f103" fmla="*/ f76 1 83"/>
                <a:gd name="f104" fmla="*/ f77 1 83"/>
                <a:gd name="f105" fmla="*/ 0 1 f50"/>
                <a:gd name="f106" fmla="*/ f6 1 f50"/>
                <a:gd name="f107" fmla="*/ 0 1 f51"/>
                <a:gd name="f108" fmla="*/ f7 1 f51"/>
                <a:gd name="f109" fmla="+- f78 0 f1"/>
                <a:gd name="f110" fmla="*/ f79 1 f50"/>
                <a:gd name="f111" fmla="*/ f80 1 f51"/>
                <a:gd name="f112" fmla="*/ f81 1 f50"/>
                <a:gd name="f113" fmla="*/ f82 1 f51"/>
                <a:gd name="f114" fmla="*/ f83 1 f50"/>
                <a:gd name="f115" fmla="*/ f84 1 f51"/>
                <a:gd name="f116" fmla="*/ f85 1 f50"/>
                <a:gd name="f117" fmla="*/ f86 1 f51"/>
                <a:gd name="f118" fmla="*/ f87 1 f50"/>
                <a:gd name="f119" fmla="*/ f88 1 f51"/>
                <a:gd name="f120" fmla="*/ f89 1 f50"/>
                <a:gd name="f121" fmla="*/ f90 1 f51"/>
                <a:gd name="f122" fmla="*/ f91 1 f50"/>
                <a:gd name="f123" fmla="*/ f92 1 f51"/>
                <a:gd name="f124" fmla="*/ f93 1 f50"/>
                <a:gd name="f125" fmla="*/ f94 1 f51"/>
                <a:gd name="f126" fmla="*/ f95 1 f50"/>
                <a:gd name="f127" fmla="*/ f96 1 f51"/>
                <a:gd name="f128" fmla="*/ f97 1 f50"/>
                <a:gd name="f129" fmla="*/ f98 1 f51"/>
                <a:gd name="f130" fmla="*/ f99 1 f51"/>
                <a:gd name="f131" fmla="*/ f100 1 f50"/>
                <a:gd name="f132" fmla="*/ f101 1 f51"/>
                <a:gd name="f133" fmla="*/ f102 1 f50"/>
                <a:gd name="f134" fmla="*/ f103 1 f51"/>
                <a:gd name="f135" fmla="*/ f104 1 f51"/>
                <a:gd name="f136" fmla="*/ f105 f45 1"/>
                <a:gd name="f137" fmla="*/ f106 f45 1"/>
                <a:gd name="f138" fmla="*/ f108 f46 1"/>
                <a:gd name="f139" fmla="*/ f107 f46 1"/>
                <a:gd name="f140" fmla="*/ f110 f45 1"/>
                <a:gd name="f141" fmla="*/ f111 f46 1"/>
                <a:gd name="f142" fmla="*/ f112 f45 1"/>
                <a:gd name="f143" fmla="*/ f113 f46 1"/>
                <a:gd name="f144" fmla="*/ f114 f45 1"/>
                <a:gd name="f145" fmla="*/ f115 f46 1"/>
                <a:gd name="f146" fmla="*/ f116 f45 1"/>
                <a:gd name="f147" fmla="*/ f117 f46 1"/>
                <a:gd name="f148" fmla="*/ f118 f45 1"/>
                <a:gd name="f149" fmla="*/ f119 f46 1"/>
                <a:gd name="f150" fmla="*/ f120 f45 1"/>
                <a:gd name="f151" fmla="*/ f121 f46 1"/>
                <a:gd name="f152" fmla="*/ f122 f45 1"/>
                <a:gd name="f153" fmla="*/ f123 f46 1"/>
                <a:gd name="f154" fmla="*/ f124 f45 1"/>
                <a:gd name="f155" fmla="*/ f125 f46 1"/>
                <a:gd name="f156" fmla="*/ f126 f45 1"/>
                <a:gd name="f157" fmla="*/ f127 f46 1"/>
                <a:gd name="f158" fmla="*/ f128 f45 1"/>
                <a:gd name="f159" fmla="*/ f129 f46 1"/>
                <a:gd name="f160" fmla="*/ f130 f46 1"/>
                <a:gd name="f161" fmla="*/ f131 f45 1"/>
                <a:gd name="f162" fmla="*/ f132 f46 1"/>
                <a:gd name="f163" fmla="*/ f133 f45 1"/>
                <a:gd name="f164" fmla="*/ f134 f46 1"/>
                <a:gd name="f165" fmla="*/ f135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40" y="f141"/>
                </a:cxn>
                <a:cxn ang="f109">
                  <a:pos x="f142" y="f143"/>
                </a:cxn>
                <a:cxn ang="f109">
                  <a:pos x="f144" y="f145"/>
                </a:cxn>
                <a:cxn ang="f109">
                  <a:pos x="f146" y="f147"/>
                </a:cxn>
                <a:cxn ang="f109">
                  <a:pos x="f148" y="f149"/>
                </a:cxn>
                <a:cxn ang="f109">
                  <a:pos x="f150" y="f151"/>
                </a:cxn>
                <a:cxn ang="f109">
                  <a:pos x="f152" y="f153"/>
                </a:cxn>
                <a:cxn ang="f109">
                  <a:pos x="f154" y="f155"/>
                </a:cxn>
                <a:cxn ang="f109">
                  <a:pos x="f156" y="f157"/>
                </a:cxn>
                <a:cxn ang="f109">
                  <a:pos x="f158" y="f159"/>
                </a:cxn>
                <a:cxn ang="f109">
                  <a:pos x="f154" y="f160"/>
                </a:cxn>
                <a:cxn ang="f109">
                  <a:pos x="f161" y="f162"/>
                </a:cxn>
                <a:cxn ang="f109">
                  <a:pos x="f163" y="f164"/>
                </a:cxn>
                <a:cxn ang="f109">
                  <a:pos x="f156" y="f165"/>
                </a:cxn>
                <a:cxn ang="f109">
                  <a:pos x="f140" y="f141"/>
                </a:cxn>
              </a:cxnLst>
              <a:rect l="f136" t="f139" r="f137" b="f138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22"/>
                    <a:pt x="f23" y="f24"/>
                    <a:pt x="f25" y="f26"/>
                  </a:cubicBezTo>
                  <a:cubicBezTo>
                    <a:pt x="f9" y="f17"/>
                    <a:pt x="f6" y="f9"/>
                    <a:pt x="f6" y="f27"/>
                  </a:cubicBezTo>
                  <a:cubicBezTo>
                    <a:pt x="f6" y="f28"/>
                    <a:pt x="f9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11" y="f35"/>
                  </a:cubicBezTo>
                  <a:cubicBezTo>
                    <a:pt x="f11" y="f35"/>
                    <a:pt x="f36" y="f37"/>
                    <a:pt x="f29" y="f37"/>
                  </a:cubicBezTo>
                  <a:cubicBezTo>
                    <a:pt x="f25" y="f37"/>
                    <a:pt x="f17" y="f35"/>
                    <a:pt x="f17" y="f38"/>
                  </a:cubicBezTo>
                  <a:cubicBezTo>
                    <a:pt x="f17" y="f39"/>
                    <a:pt x="f22" y="f13"/>
                    <a:pt x="f40" y="f15"/>
                  </a:cubicBezTo>
                  <a:cubicBezTo>
                    <a:pt x="f41" y="f42"/>
                    <a:pt x="f5" y="f17"/>
                    <a:pt x="f5" y="f23"/>
                  </a:cubicBezTo>
                  <a:cubicBezTo>
                    <a:pt x="f5" y="f43"/>
                    <a:pt x="f43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F65A8F45-D5DD-8BB3-3564-492C3DEA8778}"/>
                </a:ext>
              </a:extLst>
            </p:cNvPr>
            <p:cNvSpPr/>
            <p:nvPr/>
          </p:nvSpPr>
          <p:spPr>
            <a:xfrm>
              <a:off x="1227966" y="631932"/>
              <a:ext cx="51736" cy="10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9"/>
                <a:gd name="f8" fmla="val 27"/>
                <a:gd name="f9" fmla="val 69"/>
                <a:gd name="f10" fmla="val 82"/>
                <a:gd name="f11" fmla="val 32"/>
                <a:gd name="f12" fmla="val 86"/>
                <a:gd name="f13" fmla="val 42"/>
                <a:gd name="f14" fmla="val 45"/>
                <a:gd name="f15" fmla="val 49"/>
                <a:gd name="f16" fmla="val 88"/>
                <a:gd name="f17" fmla="val 92"/>
                <a:gd name="f18" fmla="val 95"/>
                <a:gd name="f19" fmla="val 97"/>
                <a:gd name="f20" fmla="val 46"/>
                <a:gd name="f21" fmla="val 98"/>
                <a:gd name="f22" fmla="val 38"/>
                <a:gd name="f23" fmla="val 20"/>
                <a:gd name="f24" fmla="val 12"/>
                <a:gd name="f25" fmla="val 29"/>
                <a:gd name="f26" fmla="val 1"/>
                <a:gd name="f27" fmla="val 23"/>
                <a:gd name="f28" fmla="val 18"/>
                <a:gd name="f29" fmla="val 4"/>
                <a:gd name="f30" fmla="val 16"/>
                <a:gd name="f31" fmla="val 2"/>
                <a:gd name="f32" fmla="val 22"/>
                <a:gd name="f33" fmla="val 47"/>
                <a:gd name="f34" fmla="val 48"/>
                <a:gd name="f35" fmla="+- 0 0 -90"/>
                <a:gd name="f36" fmla="*/ f3 1 50"/>
                <a:gd name="f37" fmla="*/ f4 1 99"/>
                <a:gd name="f38" fmla="+- f7 0 f5"/>
                <a:gd name="f39" fmla="+- f6 0 f5"/>
                <a:gd name="f40" fmla="*/ f35 f0 1"/>
                <a:gd name="f41" fmla="*/ f39 1 50"/>
                <a:gd name="f42" fmla="*/ f38 1 99"/>
                <a:gd name="f43" fmla="*/ 27 f39 1"/>
                <a:gd name="f44" fmla="*/ 69 f38 1"/>
                <a:gd name="f45" fmla="*/ 42 f39 1"/>
                <a:gd name="f46" fmla="*/ 86 f38 1"/>
                <a:gd name="f47" fmla="*/ 49 f39 1"/>
                <a:gd name="f48" fmla="*/ 50 f39 1"/>
                <a:gd name="f49" fmla="*/ 92 f38 1"/>
                <a:gd name="f50" fmla="*/ 97 f38 1"/>
                <a:gd name="f51" fmla="*/ 38 f39 1"/>
                <a:gd name="f52" fmla="*/ 99 f38 1"/>
                <a:gd name="f53" fmla="*/ 12 f39 1"/>
                <a:gd name="f54" fmla="*/ 29 f38 1"/>
                <a:gd name="f55" fmla="*/ 1 f39 1"/>
                <a:gd name="f56" fmla="*/ 0 f39 1"/>
                <a:gd name="f57" fmla="*/ 23 f38 1"/>
                <a:gd name="f58" fmla="*/ 18 f38 1"/>
                <a:gd name="f59" fmla="*/ 4 f38 1"/>
                <a:gd name="f60" fmla="*/ 1 f38 1"/>
                <a:gd name="f61" fmla="*/ 47 f39 1"/>
                <a:gd name="f62" fmla="*/ 48 f39 1"/>
                <a:gd name="f63" fmla="*/ f40 1 f2"/>
                <a:gd name="f64" fmla="*/ f43 1 50"/>
                <a:gd name="f65" fmla="*/ f44 1 99"/>
                <a:gd name="f66" fmla="*/ f45 1 50"/>
                <a:gd name="f67" fmla="*/ f46 1 99"/>
                <a:gd name="f68" fmla="*/ f47 1 50"/>
                <a:gd name="f69" fmla="*/ f48 1 50"/>
                <a:gd name="f70" fmla="*/ f49 1 99"/>
                <a:gd name="f71" fmla="*/ f50 1 99"/>
                <a:gd name="f72" fmla="*/ f51 1 50"/>
                <a:gd name="f73" fmla="*/ f52 1 99"/>
                <a:gd name="f74" fmla="*/ f53 1 50"/>
                <a:gd name="f75" fmla="*/ f54 1 99"/>
                <a:gd name="f76" fmla="*/ f55 1 50"/>
                <a:gd name="f77" fmla="*/ f56 1 50"/>
                <a:gd name="f78" fmla="*/ f57 1 99"/>
                <a:gd name="f79" fmla="*/ f58 1 99"/>
                <a:gd name="f80" fmla="*/ f59 1 99"/>
                <a:gd name="f81" fmla="*/ f60 1 99"/>
                <a:gd name="f82" fmla="*/ f61 1 50"/>
                <a:gd name="f83" fmla="*/ f62 1 50"/>
                <a:gd name="f84" fmla="*/ 0 1 f41"/>
                <a:gd name="f85" fmla="*/ f6 1 f41"/>
                <a:gd name="f86" fmla="*/ 0 1 f42"/>
                <a:gd name="f87" fmla="*/ f7 1 f42"/>
                <a:gd name="f88" fmla="+- f63 0 f1"/>
                <a:gd name="f89" fmla="*/ f64 1 f41"/>
                <a:gd name="f90" fmla="*/ f65 1 f42"/>
                <a:gd name="f91" fmla="*/ f66 1 f41"/>
                <a:gd name="f92" fmla="*/ f67 1 f42"/>
                <a:gd name="f93" fmla="*/ f68 1 f41"/>
                <a:gd name="f94" fmla="*/ f69 1 f41"/>
                <a:gd name="f95" fmla="*/ f70 1 f42"/>
                <a:gd name="f96" fmla="*/ f71 1 f42"/>
                <a:gd name="f97" fmla="*/ f72 1 f41"/>
                <a:gd name="f98" fmla="*/ f73 1 f42"/>
                <a:gd name="f99" fmla="*/ f74 1 f41"/>
                <a:gd name="f100" fmla="*/ f75 1 f42"/>
                <a:gd name="f101" fmla="*/ f76 1 f41"/>
                <a:gd name="f102" fmla="*/ f77 1 f41"/>
                <a:gd name="f103" fmla="*/ f78 1 f42"/>
                <a:gd name="f104" fmla="*/ f79 1 f42"/>
                <a:gd name="f105" fmla="*/ f80 1 f42"/>
                <a:gd name="f106" fmla="*/ f81 1 f42"/>
                <a:gd name="f107" fmla="*/ f82 1 f41"/>
                <a:gd name="f108" fmla="*/ f83 1 f41"/>
                <a:gd name="f109" fmla="*/ f84 f36 1"/>
                <a:gd name="f110" fmla="*/ f85 f36 1"/>
                <a:gd name="f111" fmla="*/ f87 f37 1"/>
                <a:gd name="f112" fmla="*/ f86 f37 1"/>
                <a:gd name="f113" fmla="*/ f89 f36 1"/>
                <a:gd name="f114" fmla="*/ f90 f37 1"/>
                <a:gd name="f115" fmla="*/ f91 f36 1"/>
                <a:gd name="f116" fmla="*/ f92 f37 1"/>
                <a:gd name="f117" fmla="*/ f93 f36 1"/>
                <a:gd name="f118" fmla="*/ f94 f36 1"/>
                <a:gd name="f119" fmla="*/ f95 f37 1"/>
                <a:gd name="f120" fmla="*/ f96 f37 1"/>
                <a:gd name="f121" fmla="*/ f97 f36 1"/>
                <a:gd name="f122" fmla="*/ f98 f37 1"/>
                <a:gd name="f123" fmla="*/ f99 f36 1"/>
                <a:gd name="f124" fmla="*/ f100 f37 1"/>
                <a:gd name="f125" fmla="*/ f101 f36 1"/>
                <a:gd name="f126" fmla="*/ f102 f36 1"/>
                <a:gd name="f127" fmla="*/ f103 f37 1"/>
                <a:gd name="f128" fmla="*/ f104 f37 1"/>
                <a:gd name="f129" fmla="*/ f105 f37 1"/>
                <a:gd name="f130" fmla="*/ f106 f37 1"/>
                <a:gd name="f131" fmla="*/ f107 f36 1"/>
                <a:gd name="f132" fmla="*/ f108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3" y="f114"/>
                </a:cxn>
                <a:cxn ang="f88">
                  <a:pos x="f115" y="f116"/>
                </a:cxn>
                <a:cxn ang="f88">
                  <a:pos x="f117" y="f116"/>
                </a:cxn>
                <a:cxn ang="f88">
                  <a:pos x="f118" y="f119"/>
                </a:cxn>
                <a:cxn ang="f88">
                  <a:pos x="f117" y="f120"/>
                </a:cxn>
                <a:cxn ang="f88">
                  <a:pos x="f121" y="f122"/>
                </a:cxn>
                <a:cxn ang="f88">
                  <a:pos x="f123" y="f114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5" y="f128"/>
                </a:cxn>
                <a:cxn ang="f88">
                  <a:pos x="f123" y="f128"/>
                </a:cxn>
                <a:cxn ang="f88">
                  <a:pos x="f123" y="f129"/>
                </a:cxn>
                <a:cxn ang="f88">
                  <a:pos x="f113" y="f130"/>
                </a:cxn>
                <a:cxn ang="f88">
                  <a:pos x="f113" y="f128"/>
                </a:cxn>
                <a:cxn ang="f88">
                  <a:pos x="f131" y="f128"/>
                </a:cxn>
                <a:cxn ang="f88">
                  <a:pos x="f132" y="f127"/>
                </a:cxn>
                <a:cxn ang="f88">
                  <a:pos x="f131" y="f124"/>
                </a:cxn>
                <a:cxn ang="f88">
                  <a:pos x="f113" y="f124"/>
                </a:cxn>
                <a:cxn ang="f88">
                  <a:pos x="f113" y="f114"/>
                </a:cxn>
              </a:cxnLst>
              <a:rect l="f109" t="f112" r="f110" b="f111"/>
              <a:pathLst>
                <a:path w="50" h="99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16"/>
                    <a:pt x="f24" y="f9"/>
                  </a:cubicBezTo>
                  <a:cubicBezTo>
                    <a:pt x="f24" y="f25"/>
                    <a:pt x="f24" y="f25"/>
                    <a:pt x="f24" y="f25"/>
                  </a:cubicBezTo>
                  <a:cubicBezTo>
                    <a:pt x="f26" y="f25"/>
                    <a:pt x="f26" y="f25"/>
                    <a:pt x="f26" y="f25"/>
                  </a:cubicBezTo>
                  <a:cubicBezTo>
                    <a:pt x="f26" y="f25"/>
                    <a:pt x="f5" y="f8"/>
                    <a:pt x="f5" y="f27"/>
                  </a:cubicBezTo>
                  <a:cubicBezTo>
                    <a:pt x="f5" y="f23"/>
                    <a:pt x="f26" y="f28"/>
                    <a:pt x="f26" y="f28"/>
                  </a:cubicBezTo>
                  <a:cubicBezTo>
                    <a:pt x="f24" y="f28"/>
                    <a:pt x="f24" y="f28"/>
                    <a:pt x="f24" y="f28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30" y="f31"/>
                    <a:pt x="f32" y="f5"/>
                    <a:pt x="f8" y="f26"/>
                  </a:cubicBezTo>
                  <a:cubicBezTo>
                    <a:pt x="f8" y="f28"/>
                    <a:pt x="f8" y="f28"/>
                    <a:pt x="f8" y="f28"/>
                  </a:cubicBezTo>
                  <a:cubicBezTo>
                    <a:pt x="f33" y="f28"/>
                    <a:pt x="f33" y="f28"/>
                    <a:pt x="f33" y="f28"/>
                  </a:cubicBezTo>
                  <a:cubicBezTo>
                    <a:pt x="f33" y="f28"/>
                    <a:pt x="f34" y="f23"/>
                    <a:pt x="f34" y="f27"/>
                  </a:cubicBezTo>
                  <a:cubicBezTo>
                    <a:pt x="f34" y="f8"/>
                    <a:pt x="f33" y="f25"/>
                    <a:pt x="f33" y="f25"/>
                  </a:cubicBezTo>
                  <a:cubicBezTo>
                    <a:pt x="f8" y="f25"/>
                    <a:pt x="f8" y="f25"/>
                    <a:pt x="f8" y="f2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8AA5FC0C-EB60-C9F2-94C9-F824AC8AF1C2}"/>
                </a:ext>
              </a:extLst>
            </p:cNvPr>
            <p:cNvSpPr/>
            <p:nvPr/>
          </p:nvSpPr>
          <p:spPr>
            <a:xfrm>
              <a:off x="1286633" y="650595"/>
              <a:ext cx="11680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2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8"/>
                <a:gd name="f29" fmla="val 13"/>
                <a:gd name="f30" fmla="val 14"/>
                <a:gd name="f31" fmla="val 49"/>
                <a:gd name="f32" fmla="val 30"/>
                <a:gd name="f33" fmla="val 31"/>
                <a:gd name="f34" fmla="val 64"/>
                <a:gd name="f35" fmla="val 33"/>
                <a:gd name="f36" fmla="val 60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6"/>
                <a:gd name="f45" fmla="val 100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5"/>
                <a:gd name="f52" fmla="val 76"/>
                <a:gd name="f53" fmla="val 73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2 f58 1"/>
                <a:gd name="f71" fmla="*/ 79 f57 1"/>
                <a:gd name="f72" fmla="*/ 23 f58 1"/>
                <a:gd name="f73" fmla="*/ 0 f58 1"/>
                <a:gd name="f74" fmla="*/ 1 f57 1"/>
                <a:gd name="f75" fmla="*/ 8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5 f58 1"/>
                <a:gd name="f82" fmla="*/ 49 f58 1"/>
                <a:gd name="f83" fmla="*/ 65 f58 1"/>
                <a:gd name="f84" fmla="*/ 78 f58 1"/>
                <a:gd name="f85" fmla="*/ 81 f58 1"/>
                <a:gd name="f86" fmla="*/ 82 f58 1"/>
                <a:gd name="f87" fmla="*/ 86 f58 1"/>
                <a:gd name="f88" fmla="*/ 100 f58 1"/>
                <a:gd name="f89" fmla="*/ 106 f58 1"/>
                <a:gd name="f90" fmla="*/ 113 f58 1"/>
                <a:gd name="f91" fmla="*/ 90 f58 1"/>
                <a:gd name="f92" fmla="*/ 73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73" y="f183"/>
                </a:cxn>
                <a:cxn ang="f129">
                  <a:pos x="f184" y="f182"/>
                </a:cxn>
                <a:cxn ang="f129">
                  <a:pos x="f185" y="f177"/>
                </a:cxn>
                <a:cxn ang="f129">
                  <a:pos x="f167" y="f179"/>
                </a:cxn>
                <a:cxn ang="f129">
                  <a:pos x="f186" y="f177"/>
                </a:cxn>
                <a:cxn ang="f129">
                  <a:pos x="f187" y="f182"/>
                </a:cxn>
                <a:cxn ang="f129">
                  <a:pos x="f188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8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33" y="f8"/>
                    <a:pt x="f22" y="f34"/>
                  </a:cubicBezTo>
                  <a:cubicBezTo>
                    <a:pt x="f22" y="f34"/>
                    <a:pt x="f22" y="f34"/>
                    <a:pt x="f22" y="f34"/>
                  </a:cubicBezTo>
                  <a:cubicBezTo>
                    <a:pt x="f35" y="f36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4"/>
                  </a:cubicBezTo>
                  <a:cubicBezTo>
                    <a:pt x="f42" y="f34"/>
                    <a:pt x="f42" y="f34"/>
                    <a:pt x="f42" y="f34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DABE2129-83F4-7F54-B8CF-C2657DB70C59}"/>
                </a:ext>
              </a:extLst>
            </p:cNvPr>
            <p:cNvSpPr/>
            <p:nvPr/>
          </p:nvSpPr>
          <p:spPr>
            <a:xfrm>
              <a:off x="1413580" y="648465"/>
              <a:ext cx="68799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1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val 13"/>
                <a:gd name="f20" fmla="+- 0 0 -90"/>
                <a:gd name="f21" fmla="*/ f3 1 67"/>
                <a:gd name="f22" fmla="*/ f4 1 83"/>
                <a:gd name="f23" fmla="+- f7 0 f5"/>
                <a:gd name="f24" fmla="+- f6 0 f5"/>
                <a:gd name="f25" fmla="*/ f20 f0 1"/>
                <a:gd name="f26" fmla="*/ f24 1 67"/>
                <a:gd name="f27" fmla="*/ f23 1 83"/>
                <a:gd name="f28" fmla="*/ 33 f24 1"/>
                <a:gd name="f29" fmla="*/ 12 f23 1"/>
                <a:gd name="f30" fmla="*/ 15 f24 1"/>
                <a:gd name="f31" fmla="*/ 41 f23 1"/>
                <a:gd name="f32" fmla="*/ 71 f23 1"/>
                <a:gd name="f33" fmla="*/ 51 f24 1"/>
                <a:gd name="f34" fmla="*/ 0 f23 1"/>
                <a:gd name="f35" fmla="*/ 67 f24 1"/>
                <a:gd name="f36" fmla="*/ 83 f23 1"/>
                <a:gd name="f37" fmla="*/ 0 f24 1"/>
                <a:gd name="f38" fmla="*/ f25 1 f2"/>
                <a:gd name="f39" fmla="*/ f28 1 67"/>
                <a:gd name="f40" fmla="*/ f29 1 83"/>
                <a:gd name="f41" fmla="*/ f30 1 67"/>
                <a:gd name="f42" fmla="*/ f31 1 83"/>
                <a:gd name="f43" fmla="*/ f32 1 83"/>
                <a:gd name="f44" fmla="*/ f33 1 67"/>
                <a:gd name="f45" fmla="*/ f34 1 83"/>
                <a:gd name="f46" fmla="*/ f35 1 67"/>
                <a:gd name="f47" fmla="*/ f36 1 83"/>
                <a:gd name="f48" fmla="*/ f37 1 67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19" y="f7"/>
                    <a:pt x="f5" y="f15"/>
                    <a:pt x="f5" y="f13"/>
                  </a:cubicBezTo>
                  <a:cubicBezTo>
                    <a:pt x="f5" y="f9"/>
                    <a:pt x="f1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430B0CC6-210E-BB9D-00FB-8A05E99D6279}"/>
                </a:ext>
              </a:extLst>
            </p:cNvPr>
            <p:cNvSpPr/>
            <p:nvPr/>
          </p:nvSpPr>
          <p:spPr>
            <a:xfrm>
              <a:off x="1493050" y="650595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5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2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60"/>
                <a:gd name="f36" fmla="val 33"/>
                <a:gd name="f37" fmla="val 53"/>
                <a:gd name="f38" fmla="val 62"/>
                <a:gd name="f39" fmla="val 65"/>
                <a:gd name="f40" fmla="val 80"/>
                <a:gd name="f41" fmla="val 81"/>
                <a:gd name="f42" fmla="val 82"/>
                <a:gd name="f43" fmla="val 83"/>
                <a:gd name="f44" fmla="val 85"/>
                <a:gd name="f45" fmla="val 99"/>
                <a:gd name="f46" fmla="val 102"/>
                <a:gd name="f47" fmla="val 106"/>
                <a:gd name="f48" fmla="val 111"/>
                <a:gd name="f49" fmla="val 90"/>
                <a:gd name="f50" fmla="val 87"/>
                <a:gd name="f51" fmla="val 84"/>
                <a:gd name="f52" fmla="val 75"/>
                <a:gd name="f53" fmla="val 72"/>
                <a:gd name="f54" fmla="+- 0 0 -90"/>
                <a:gd name="f55" fmla="*/ f3 1 113"/>
                <a:gd name="f56" fmla="*/ f4 1 79"/>
                <a:gd name="f57" fmla="+- f7 0 f5"/>
                <a:gd name="f58" fmla="+- f6 0 f5"/>
                <a:gd name="f59" fmla="*/ f54 f0 1"/>
                <a:gd name="f60" fmla="*/ f58 1 113"/>
                <a:gd name="f61" fmla="*/ f57 1 79"/>
                <a:gd name="f62" fmla="*/ 61 f58 1"/>
                <a:gd name="f63" fmla="*/ 37 f57 1"/>
                <a:gd name="f64" fmla="*/ 57 f58 1"/>
                <a:gd name="f65" fmla="*/ 15 f57 1"/>
                <a:gd name="f66" fmla="*/ 56 f58 1"/>
                <a:gd name="f67" fmla="*/ 52 f58 1"/>
                <a:gd name="f68" fmla="*/ 40 f58 1"/>
                <a:gd name="f69" fmla="*/ 78 f57 1"/>
                <a:gd name="f70" fmla="*/ 31 f58 1"/>
                <a:gd name="f71" fmla="*/ 79 f57 1"/>
                <a:gd name="f72" fmla="*/ 23 f58 1"/>
                <a:gd name="f73" fmla="*/ 0 f58 1"/>
                <a:gd name="f74" fmla="*/ 1 f57 1"/>
                <a:gd name="f75" fmla="*/ 7 f58 1"/>
                <a:gd name="f76" fmla="*/ 0 f57 1"/>
                <a:gd name="f77" fmla="*/ 14 f58 1"/>
                <a:gd name="f78" fmla="*/ 28 f58 1"/>
                <a:gd name="f79" fmla="*/ 49 f57 1"/>
                <a:gd name="f80" fmla="*/ 64 f57 1"/>
                <a:gd name="f81" fmla="*/ 32 f58 1"/>
                <a:gd name="f82" fmla="*/ 35 f58 1"/>
                <a:gd name="f83" fmla="*/ 49 f58 1"/>
                <a:gd name="f84" fmla="*/ 65 f58 1"/>
                <a:gd name="f85" fmla="*/ 78 f58 1"/>
                <a:gd name="f86" fmla="*/ 81 f58 1"/>
                <a:gd name="f87" fmla="*/ 85 f58 1"/>
                <a:gd name="f88" fmla="*/ 99 f58 1"/>
                <a:gd name="f89" fmla="*/ 106 f58 1"/>
                <a:gd name="f90" fmla="*/ 113 f58 1"/>
                <a:gd name="f91" fmla="*/ 90 f58 1"/>
                <a:gd name="f92" fmla="*/ 72 f58 1"/>
                <a:gd name="f93" fmla="*/ f59 1 f2"/>
                <a:gd name="f94" fmla="*/ f62 1 113"/>
                <a:gd name="f95" fmla="*/ f63 1 79"/>
                <a:gd name="f96" fmla="*/ f64 1 113"/>
                <a:gd name="f97" fmla="*/ f65 1 79"/>
                <a:gd name="f98" fmla="*/ f66 1 113"/>
                <a:gd name="f99" fmla="*/ f67 1 113"/>
                <a:gd name="f100" fmla="*/ f68 1 113"/>
                <a:gd name="f101" fmla="*/ f69 1 79"/>
                <a:gd name="f102" fmla="*/ f70 1 113"/>
                <a:gd name="f103" fmla="*/ f71 1 79"/>
                <a:gd name="f104" fmla="*/ f72 1 113"/>
                <a:gd name="f105" fmla="*/ f73 1 113"/>
                <a:gd name="f106" fmla="*/ f74 1 79"/>
                <a:gd name="f107" fmla="*/ f75 1 113"/>
                <a:gd name="f108" fmla="*/ f76 1 79"/>
                <a:gd name="f109" fmla="*/ f77 1 113"/>
                <a:gd name="f110" fmla="*/ f78 1 113"/>
                <a:gd name="f111" fmla="*/ f79 1 79"/>
                <a:gd name="f112" fmla="*/ f80 1 79"/>
                <a:gd name="f113" fmla="*/ f81 1 113"/>
                <a:gd name="f114" fmla="*/ f82 1 113"/>
                <a:gd name="f115" fmla="*/ f83 1 113"/>
                <a:gd name="f116" fmla="*/ f84 1 113"/>
                <a:gd name="f117" fmla="*/ f85 1 113"/>
                <a:gd name="f118" fmla="*/ f86 1 113"/>
                <a:gd name="f119" fmla="*/ f87 1 113"/>
                <a:gd name="f120" fmla="*/ f88 1 113"/>
                <a:gd name="f121" fmla="*/ f89 1 113"/>
                <a:gd name="f122" fmla="*/ f90 1 113"/>
                <a:gd name="f123" fmla="*/ f91 1 113"/>
                <a:gd name="f124" fmla="*/ f92 1 113"/>
                <a:gd name="f125" fmla="*/ 0 1 f60"/>
                <a:gd name="f126" fmla="*/ f6 1 f60"/>
                <a:gd name="f127" fmla="*/ 0 1 f61"/>
                <a:gd name="f128" fmla="*/ f7 1 f61"/>
                <a:gd name="f129" fmla="+- f93 0 f1"/>
                <a:gd name="f130" fmla="*/ f94 1 f60"/>
                <a:gd name="f131" fmla="*/ f95 1 f61"/>
                <a:gd name="f132" fmla="*/ f96 1 f60"/>
                <a:gd name="f133" fmla="*/ f97 1 f61"/>
                <a:gd name="f134" fmla="*/ f98 1 f60"/>
                <a:gd name="f135" fmla="*/ f99 1 f60"/>
                <a:gd name="f136" fmla="*/ f100 1 f60"/>
                <a:gd name="f137" fmla="*/ f101 1 f61"/>
                <a:gd name="f138" fmla="*/ f102 1 f60"/>
                <a:gd name="f139" fmla="*/ f103 1 f61"/>
                <a:gd name="f140" fmla="*/ f104 1 f60"/>
                <a:gd name="f141" fmla="*/ f105 1 f60"/>
                <a:gd name="f142" fmla="*/ f106 1 f61"/>
                <a:gd name="f143" fmla="*/ f107 1 f60"/>
                <a:gd name="f144" fmla="*/ f108 1 f61"/>
                <a:gd name="f145" fmla="*/ f109 1 f60"/>
                <a:gd name="f146" fmla="*/ f110 1 f60"/>
                <a:gd name="f147" fmla="*/ f111 1 f61"/>
                <a:gd name="f148" fmla="*/ f112 1 f61"/>
                <a:gd name="f149" fmla="*/ f113 1 f60"/>
                <a:gd name="f150" fmla="*/ f114 1 f60"/>
                <a:gd name="f151" fmla="*/ f115 1 f60"/>
                <a:gd name="f152" fmla="*/ f116 1 f60"/>
                <a:gd name="f153" fmla="*/ f117 1 f60"/>
                <a:gd name="f154" fmla="*/ f118 1 f60"/>
                <a:gd name="f155" fmla="*/ f119 1 f60"/>
                <a:gd name="f156" fmla="*/ f120 1 f60"/>
                <a:gd name="f157" fmla="*/ f121 1 f60"/>
                <a:gd name="f158" fmla="*/ f122 1 f60"/>
                <a:gd name="f159" fmla="*/ f123 1 f60"/>
                <a:gd name="f160" fmla="*/ f124 1 f60"/>
                <a:gd name="f161" fmla="*/ f125 f55 1"/>
                <a:gd name="f162" fmla="*/ f126 f55 1"/>
                <a:gd name="f163" fmla="*/ f128 f56 1"/>
                <a:gd name="f164" fmla="*/ f127 f56 1"/>
                <a:gd name="f165" fmla="*/ f130 f55 1"/>
                <a:gd name="f166" fmla="*/ f131 f56 1"/>
                <a:gd name="f167" fmla="*/ f132 f55 1"/>
                <a:gd name="f168" fmla="*/ f133 f56 1"/>
                <a:gd name="f169" fmla="*/ f134 f55 1"/>
                <a:gd name="f170" fmla="*/ f135 f55 1"/>
                <a:gd name="f171" fmla="*/ f136 f55 1"/>
                <a:gd name="f172" fmla="*/ f137 f56 1"/>
                <a:gd name="f173" fmla="*/ f138 f55 1"/>
                <a:gd name="f174" fmla="*/ f139 f56 1"/>
                <a:gd name="f175" fmla="*/ f140 f55 1"/>
                <a:gd name="f176" fmla="*/ f141 f55 1"/>
                <a:gd name="f177" fmla="*/ f142 f56 1"/>
                <a:gd name="f178" fmla="*/ f143 f55 1"/>
                <a:gd name="f179" fmla="*/ f144 f56 1"/>
                <a:gd name="f180" fmla="*/ f145 f55 1"/>
                <a:gd name="f181" fmla="*/ f146 f55 1"/>
                <a:gd name="f182" fmla="*/ f147 f56 1"/>
                <a:gd name="f183" fmla="*/ f148 f56 1"/>
                <a:gd name="f184" fmla="*/ f149 f55 1"/>
                <a:gd name="f185" fmla="*/ f150 f55 1"/>
                <a:gd name="f186" fmla="*/ f151 f55 1"/>
                <a:gd name="f187" fmla="*/ f152 f55 1"/>
                <a:gd name="f188" fmla="*/ f153 f55 1"/>
                <a:gd name="f189" fmla="*/ f154 f55 1"/>
                <a:gd name="f190" fmla="*/ f155 f55 1"/>
                <a:gd name="f191" fmla="*/ f156 f55 1"/>
                <a:gd name="f192" fmla="*/ f157 f55 1"/>
                <a:gd name="f193" fmla="*/ f158 f55 1"/>
                <a:gd name="f194" fmla="*/ f159 f55 1"/>
                <a:gd name="f195" fmla="*/ f160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5" y="f166"/>
                </a:cxn>
                <a:cxn ang="f129">
                  <a:pos x="f167" y="f168"/>
                </a:cxn>
                <a:cxn ang="f129">
                  <a:pos x="f169" y="f168"/>
                </a:cxn>
                <a:cxn ang="f129">
                  <a:pos x="f170" y="f166"/>
                </a:cxn>
                <a:cxn ang="f129">
                  <a:pos x="f171" y="f172"/>
                </a:cxn>
                <a:cxn ang="f129">
                  <a:pos x="f173" y="f174"/>
                </a:cxn>
                <a:cxn ang="f129">
                  <a:pos x="f175" y="f172"/>
                </a:cxn>
                <a:cxn ang="f129">
                  <a:pos x="f176" y="f177"/>
                </a:cxn>
                <a:cxn ang="f129">
                  <a:pos x="f178" y="f179"/>
                </a:cxn>
                <a:cxn ang="f129">
                  <a:pos x="f180" y="f177"/>
                </a:cxn>
                <a:cxn ang="f129">
                  <a:pos x="f181" y="f182"/>
                </a:cxn>
                <a:cxn ang="f129">
                  <a:pos x="f173" y="f183"/>
                </a:cxn>
                <a:cxn ang="f129">
                  <a:pos x="f184" y="f183"/>
                </a:cxn>
                <a:cxn ang="f129">
                  <a:pos x="f185" y="f182"/>
                </a:cxn>
                <a:cxn ang="f129">
                  <a:pos x="f186" y="f177"/>
                </a:cxn>
                <a:cxn ang="f129">
                  <a:pos x="f167" y="f179"/>
                </a:cxn>
                <a:cxn ang="f129">
                  <a:pos x="f187" y="f177"/>
                </a:cxn>
                <a:cxn ang="f129">
                  <a:pos x="f188" y="f182"/>
                </a:cxn>
                <a:cxn ang="f129">
                  <a:pos x="f189" y="f183"/>
                </a:cxn>
                <a:cxn ang="f129">
                  <a:pos x="f189" y="f183"/>
                </a:cxn>
                <a:cxn ang="f129">
                  <a:pos x="f190" y="f182"/>
                </a:cxn>
                <a:cxn ang="f129">
                  <a:pos x="f191" y="f177"/>
                </a:cxn>
                <a:cxn ang="f129">
                  <a:pos x="f192" y="f179"/>
                </a:cxn>
                <a:cxn ang="f129">
                  <a:pos x="f193" y="f177"/>
                </a:cxn>
                <a:cxn ang="f129">
                  <a:pos x="f194" y="f172"/>
                </a:cxn>
                <a:cxn ang="f129">
                  <a:pos x="f189" y="f174"/>
                </a:cxn>
                <a:cxn ang="f129">
                  <a:pos x="f195" y="f172"/>
                </a:cxn>
                <a:cxn ang="f129">
                  <a:pos x="f165" y="f166"/>
                </a:cxn>
              </a:cxnLst>
              <a:rect l="f161" t="f164" r="f162" b="f163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6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35"/>
                    <a:pt x="f36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7" y="f5"/>
                    <a:pt x="f12" y="f5"/>
                  </a:cubicBezTo>
                  <a:cubicBezTo>
                    <a:pt x="f38" y="f5"/>
                    <a:pt x="f39" y="f26"/>
                    <a:pt x="f39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40" y="f16"/>
                    <a:pt x="f41" y="f8"/>
                    <a:pt x="f41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2" y="f8"/>
                    <a:pt x="f43" y="f15"/>
                    <a:pt x="f44" y="f31"/>
                  </a:cubicBezTo>
                  <a:cubicBezTo>
                    <a:pt x="f45" y="f26"/>
                    <a:pt x="f45" y="f26"/>
                    <a:pt x="f45" y="f26"/>
                  </a:cubicBezTo>
                  <a:cubicBezTo>
                    <a:pt x="f45" y="f26"/>
                    <a:pt x="f46" y="f5"/>
                    <a:pt x="f47" y="f5"/>
                  </a:cubicBezTo>
                  <a:cubicBezTo>
                    <a:pt x="f48" y="f5"/>
                    <a:pt x="f6" y="f26"/>
                    <a:pt x="f6" y="f26"/>
                  </a:cubicBezTo>
                  <a:cubicBezTo>
                    <a:pt x="f49" y="f19"/>
                    <a:pt x="f49" y="f19"/>
                    <a:pt x="f49" y="f19"/>
                  </a:cubicBezTo>
                  <a:cubicBezTo>
                    <a:pt x="f50" y="f7"/>
                    <a:pt x="f51" y="f7"/>
                    <a:pt x="f41" y="f7"/>
                  </a:cubicBezTo>
                  <a:cubicBezTo>
                    <a:pt x="f19" y="f7"/>
                    <a:pt x="f52" y="f7"/>
                    <a:pt x="f53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B934EA86-00AE-1E4E-29E7-526513F7A3C3}"/>
                </a:ext>
              </a:extLst>
            </p:cNvPr>
            <p:cNvSpPr/>
            <p:nvPr/>
          </p:nvSpPr>
          <p:spPr>
            <a:xfrm>
              <a:off x="1615187" y="650595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7"/>
                <a:gd name="f12" fmla="val 34"/>
                <a:gd name="f13" fmla="val 17"/>
                <a:gd name="f14" fmla="val 12"/>
                <a:gd name="f15" fmla="val 9"/>
                <a:gd name="f16" fmla="val 115"/>
                <a:gd name="f17" fmla="val 8"/>
                <a:gd name="f18" fmla="val 113"/>
                <a:gd name="f19" fmla="val 110"/>
                <a:gd name="f20" fmla="val 106"/>
                <a:gd name="f21" fmla="val 104"/>
                <a:gd name="f22" fmla="val 16"/>
                <a:gd name="f23" fmla="val 23"/>
                <a:gd name="f24" fmla="val 26"/>
                <a:gd name="f25" fmla="val 102"/>
                <a:gd name="f26" fmla="val 31"/>
                <a:gd name="f27" fmla="val 88"/>
                <a:gd name="f28" fmla="val 79"/>
                <a:gd name="f29" fmla="val 32"/>
                <a:gd name="f30" fmla="val 29"/>
                <a:gd name="f31" fmla="val 78"/>
                <a:gd name="f32" fmla="val 1"/>
                <a:gd name="f33" fmla="val 3"/>
                <a:gd name="f34" fmla="val 13"/>
                <a:gd name="f35" fmla="val 33"/>
                <a:gd name="f36" fmla="val 47"/>
                <a:gd name="f37" fmla="val 37"/>
                <a:gd name="f38" fmla="val 57"/>
                <a:gd name="f39" fmla="val 38"/>
                <a:gd name="f40" fmla="val 64"/>
                <a:gd name="f41" fmla="val 41"/>
                <a:gd name="f42" fmla="val 59"/>
                <a:gd name="f43" fmla="val 61"/>
                <a:gd name="f44" fmla="val 66"/>
                <a:gd name="f45" fmla="val 71"/>
                <a:gd name="f46" fmla="+- 0 0 -90"/>
                <a:gd name="f47" fmla="*/ f3 1 73"/>
                <a:gd name="f48" fmla="*/ f4 1 117"/>
                <a:gd name="f49" fmla="+- f7 0 f5"/>
                <a:gd name="f50" fmla="+- f6 0 f5"/>
                <a:gd name="f51" fmla="*/ f46 f0 1"/>
                <a:gd name="f52" fmla="*/ f50 1 73"/>
                <a:gd name="f53" fmla="*/ f49 1 117"/>
                <a:gd name="f54" fmla="*/ 44 f50 1"/>
                <a:gd name="f55" fmla="*/ 91 f49 1"/>
                <a:gd name="f56" fmla="*/ 17 f50 1"/>
                <a:gd name="f57" fmla="*/ 117 f49 1"/>
                <a:gd name="f58" fmla="*/ 9 f50 1"/>
                <a:gd name="f59" fmla="*/ 115 f49 1"/>
                <a:gd name="f60" fmla="*/ 8 f50 1"/>
                <a:gd name="f61" fmla="*/ 110 f49 1"/>
                <a:gd name="f62" fmla="*/ 104 f49 1"/>
                <a:gd name="f63" fmla="*/ 16 f50 1"/>
                <a:gd name="f64" fmla="*/ 31 f50 1"/>
                <a:gd name="f65" fmla="*/ 88 f49 1"/>
                <a:gd name="f66" fmla="*/ 34 f50 1"/>
                <a:gd name="f67" fmla="*/ 79 f49 1"/>
                <a:gd name="f68" fmla="*/ 29 f50 1"/>
                <a:gd name="f69" fmla="*/ 78 f49 1"/>
                <a:gd name="f70" fmla="*/ 0 f50 1"/>
                <a:gd name="f71" fmla="*/ 1 f49 1"/>
                <a:gd name="f72" fmla="*/ 0 f49 1"/>
                <a:gd name="f73" fmla="*/ 33 f50 1"/>
                <a:gd name="f74" fmla="*/ 47 f49 1"/>
                <a:gd name="f75" fmla="*/ 38 f50 1"/>
                <a:gd name="f76" fmla="*/ 64 f49 1"/>
                <a:gd name="f77" fmla="*/ 39 f50 1"/>
                <a:gd name="f78" fmla="*/ 59 f50 1"/>
                <a:gd name="f79" fmla="*/ 66 f50 1"/>
                <a:gd name="f80" fmla="*/ 73 f50 1"/>
                <a:gd name="f81" fmla="*/ f51 1 f2"/>
                <a:gd name="f82" fmla="*/ f54 1 73"/>
                <a:gd name="f83" fmla="*/ f55 1 117"/>
                <a:gd name="f84" fmla="*/ f56 1 73"/>
                <a:gd name="f85" fmla="*/ f57 1 117"/>
                <a:gd name="f86" fmla="*/ f58 1 73"/>
                <a:gd name="f87" fmla="*/ f59 1 117"/>
                <a:gd name="f88" fmla="*/ f60 1 73"/>
                <a:gd name="f89" fmla="*/ f61 1 117"/>
                <a:gd name="f90" fmla="*/ f62 1 117"/>
                <a:gd name="f91" fmla="*/ f63 1 73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117"/>
                <a:gd name="f101" fmla="*/ f73 1 73"/>
                <a:gd name="f102" fmla="*/ f74 1 117"/>
                <a:gd name="f103" fmla="*/ f75 1 73"/>
                <a:gd name="f104" fmla="*/ f76 1 117"/>
                <a:gd name="f105" fmla="*/ f77 1 73"/>
                <a:gd name="f106" fmla="*/ f78 1 73"/>
                <a:gd name="f107" fmla="*/ f79 1 73"/>
                <a:gd name="f108" fmla="*/ f80 1 73"/>
                <a:gd name="f109" fmla="*/ 0 1 f52"/>
                <a:gd name="f110" fmla="*/ f6 1 f52"/>
                <a:gd name="f111" fmla="*/ 0 1 f53"/>
                <a:gd name="f112" fmla="*/ f7 1 f53"/>
                <a:gd name="f113" fmla="+- f81 0 f1"/>
                <a:gd name="f114" fmla="*/ f82 1 f52"/>
                <a:gd name="f115" fmla="*/ f83 1 f53"/>
                <a:gd name="f116" fmla="*/ f84 1 f52"/>
                <a:gd name="f117" fmla="*/ f85 1 f53"/>
                <a:gd name="f118" fmla="*/ f86 1 f52"/>
                <a:gd name="f119" fmla="*/ f87 1 f53"/>
                <a:gd name="f120" fmla="*/ f88 1 f52"/>
                <a:gd name="f121" fmla="*/ f89 1 f53"/>
                <a:gd name="f122" fmla="*/ f90 1 f53"/>
                <a:gd name="f123" fmla="*/ f91 1 f52"/>
                <a:gd name="f124" fmla="*/ f92 1 f52"/>
                <a:gd name="f125" fmla="*/ f93 1 f53"/>
                <a:gd name="f126" fmla="*/ f94 1 f52"/>
                <a:gd name="f127" fmla="*/ f95 1 f53"/>
                <a:gd name="f128" fmla="*/ f96 1 f52"/>
                <a:gd name="f129" fmla="*/ f97 1 f53"/>
                <a:gd name="f130" fmla="*/ f98 1 f52"/>
                <a:gd name="f131" fmla="*/ f99 1 f53"/>
                <a:gd name="f132" fmla="*/ f100 1 f53"/>
                <a:gd name="f133" fmla="*/ f101 1 f52"/>
                <a:gd name="f134" fmla="*/ f102 1 f53"/>
                <a:gd name="f135" fmla="*/ f103 1 f52"/>
                <a:gd name="f136" fmla="*/ f104 1 f53"/>
                <a:gd name="f137" fmla="*/ f105 1 f52"/>
                <a:gd name="f138" fmla="*/ f106 1 f52"/>
                <a:gd name="f139" fmla="*/ f107 1 f52"/>
                <a:gd name="f140" fmla="*/ f108 1 f52"/>
                <a:gd name="f141" fmla="*/ f109 f47 1"/>
                <a:gd name="f142" fmla="*/ f110 f47 1"/>
                <a:gd name="f143" fmla="*/ f112 f48 1"/>
                <a:gd name="f144" fmla="*/ f111 f48 1"/>
                <a:gd name="f145" fmla="*/ f114 f47 1"/>
                <a:gd name="f146" fmla="*/ f115 f48 1"/>
                <a:gd name="f147" fmla="*/ f116 f47 1"/>
                <a:gd name="f148" fmla="*/ f117 f48 1"/>
                <a:gd name="f149" fmla="*/ f118 f47 1"/>
                <a:gd name="f150" fmla="*/ f119 f48 1"/>
                <a:gd name="f151" fmla="*/ f120 f47 1"/>
                <a:gd name="f152" fmla="*/ f121 f48 1"/>
                <a:gd name="f153" fmla="*/ f122 f48 1"/>
                <a:gd name="f154" fmla="*/ f123 f47 1"/>
                <a:gd name="f155" fmla="*/ f124 f47 1"/>
                <a:gd name="f156" fmla="*/ f125 f48 1"/>
                <a:gd name="f157" fmla="*/ f126 f47 1"/>
                <a:gd name="f158" fmla="*/ f127 f48 1"/>
                <a:gd name="f159" fmla="*/ f128 f47 1"/>
                <a:gd name="f160" fmla="*/ f129 f48 1"/>
                <a:gd name="f161" fmla="*/ f130 f47 1"/>
                <a:gd name="f162" fmla="*/ f131 f48 1"/>
                <a:gd name="f163" fmla="*/ f132 f48 1"/>
                <a:gd name="f164" fmla="*/ f133 f47 1"/>
                <a:gd name="f165" fmla="*/ f134 f48 1"/>
                <a:gd name="f166" fmla="*/ f135 f47 1"/>
                <a:gd name="f167" fmla="*/ f136 f48 1"/>
                <a:gd name="f168" fmla="*/ f137 f47 1"/>
                <a:gd name="f169" fmla="*/ f138 f47 1"/>
                <a:gd name="f170" fmla="*/ f139 f47 1"/>
                <a:gd name="f171" fmla="*/ f140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45" y="f146"/>
                </a:cxn>
                <a:cxn ang="f113">
                  <a:pos x="f147" y="f148"/>
                </a:cxn>
                <a:cxn ang="f113">
                  <a:pos x="f149" y="f150"/>
                </a:cxn>
                <a:cxn ang="f113">
                  <a:pos x="f151" y="f152"/>
                </a:cxn>
                <a:cxn ang="f113">
                  <a:pos x="f149" y="f153"/>
                </a:cxn>
                <a:cxn ang="f113">
                  <a:pos x="f154" y="f153"/>
                </a:cxn>
                <a:cxn ang="f113">
                  <a:pos x="f155" y="f156"/>
                </a:cxn>
                <a:cxn ang="f113">
                  <a:pos x="f157" y="f158"/>
                </a:cxn>
                <a:cxn ang="f113">
                  <a:pos x="f159" y="f160"/>
                </a:cxn>
                <a:cxn ang="f113">
                  <a:pos x="f161" y="f162"/>
                </a:cxn>
                <a:cxn ang="f113">
                  <a:pos x="f151" y="f163"/>
                </a:cxn>
                <a:cxn ang="f113">
                  <a:pos x="f154" y="f162"/>
                </a:cxn>
                <a:cxn ang="f113">
                  <a:pos x="f164" y="f165"/>
                </a:cxn>
                <a:cxn ang="f113">
                  <a:pos x="f166" y="f167"/>
                </a:cxn>
                <a:cxn ang="f113">
                  <a:pos x="f168" y="f167"/>
                </a:cxn>
                <a:cxn ang="f113">
                  <a:pos x="f145" y="f165"/>
                </a:cxn>
                <a:cxn ang="f113">
                  <a:pos x="f169" y="f162"/>
                </a:cxn>
                <a:cxn ang="f113">
                  <a:pos x="f170" y="f163"/>
                </a:cxn>
                <a:cxn ang="f113">
                  <a:pos x="f171" y="f162"/>
                </a:cxn>
                <a:cxn ang="f113">
                  <a:pos x="f145" y="f146"/>
                </a:cxn>
              </a:cxnLst>
              <a:rect l="f141" t="f144" r="f142" b="f143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15" y="f21"/>
                    <a:pt x="f15" y="f21"/>
                  </a:cubicBezTo>
                  <a:cubicBezTo>
                    <a:pt x="f15" y="f21"/>
                    <a:pt x="f14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12" y="f28"/>
                    <a:pt x="f12" y="f28"/>
                    <a:pt x="f12" y="f28"/>
                  </a:cubicBezTo>
                  <a:cubicBezTo>
                    <a:pt x="f29" y="f28"/>
                    <a:pt x="f26" y="f28"/>
                    <a:pt x="f30" y="f31"/>
                  </a:cubicBezTo>
                  <a:cubicBezTo>
                    <a:pt x="f5" y="f32"/>
                    <a:pt x="f5" y="f32"/>
                    <a:pt x="f5" y="f32"/>
                  </a:cubicBezTo>
                  <a:cubicBezTo>
                    <a:pt x="f5" y="f32"/>
                    <a:pt x="f33" y="f5"/>
                    <a:pt x="f17" y="f5"/>
                  </a:cubicBezTo>
                  <a:cubicBezTo>
                    <a:pt x="f34" y="f5"/>
                    <a:pt x="f22" y="f32"/>
                    <a:pt x="f22" y="f32"/>
                  </a:cubicBezTo>
                  <a:cubicBezTo>
                    <a:pt x="f35" y="f36"/>
                    <a:pt x="f35" y="f36"/>
                    <a:pt x="f35" y="f36"/>
                  </a:cubicBezTo>
                  <a:cubicBezTo>
                    <a:pt x="f37" y="f38"/>
                    <a:pt x="f39" y="f40"/>
                    <a:pt x="f39" y="f40"/>
                  </a:cubicBezTo>
                  <a:cubicBezTo>
                    <a:pt x="f10" y="f40"/>
                    <a:pt x="f10" y="f40"/>
                    <a:pt x="f10" y="f40"/>
                  </a:cubicBezTo>
                  <a:cubicBezTo>
                    <a:pt x="f10" y="f40"/>
                    <a:pt x="f41" y="f38"/>
                    <a:pt x="f8" y="f36"/>
                  </a:cubicBezTo>
                  <a:cubicBezTo>
                    <a:pt x="f42" y="f32"/>
                    <a:pt x="f42" y="f32"/>
                    <a:pt x="f42" y="f32"/>
                  </a:cubicBezTo>
                  <a:cubicBezTo>
                    <a:pt x="f42" y="f32"/>
                    <a:pt x="f43" y="f5"/>
                    <a:pt x="f44" y="f5"/>
                  </a:cubicBezTo>
                  <a:cubicBezTo>
                    <a:pt x="f45" y="f5"/>
                    <a:pt x="f6" y="f32"/>
                    <a:pt x="f6" y="f32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99B6818E-C9AE-871F-4B7D-54B6DC5A3203}"/>
                </a:ext>
              </a:extLst>
            </p:cNvPr>
            <p:cNvSpPr/>
            <p:nvPr/>
          </p:nvSpPr>
          <p:spPr>
            <a:xfrm>
              <a:off x="1739993" y="619661"/>
              <a:ext cx="62938" cy="112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9"/>
                <a:gd name="f8" fmla="val 15"/>
                <a:gd name="f9" fmla="val 108"/>
                <a:gd name="f10" fmla="val 13"/>
                <a:gd name="f11" fmla="val 7"/>
                <a:gd name="f12" fmla="val 2"/>
                <a:gd name="f13" fmla="val 60"/>
                <a:gd name="f14" fmla="val 4"/>
                <a:gd name="f15" fmla="val 9"/>
                <a:gd name="f16" fmla="val 11"/>
                <a:gd name="f17" fmla="val 50"/>
                <a:gd name="f18" fmla="val 55"/>
                <a:gd name="f19" fmla="val 56"/>
                <a:gd name="f20" fmla="val 51"/>
                <a:gd name="f21" fmla="val 53"/>
                <a:gd name="f22" fmla="val 58"/>
                <a:gd name="f23" fmla="val 62"/>
                <a:gd name="f24" fmla="+- 0 0 -90"/>
                <a:gd name="f25" fmla="*/ f3 1 61"/>
                <a:gd name="f26" fmla="*/ f4 1 109"/>
                <a:gd name="f27" fmla="+- f7 0 f5"/>
                <a:gd name="f28" fmla="+- f6 0 f5"/>
                <a:gd name="f29" fmla="*/ f24 f0 1"/>
                <a:gd name="f30" fmla="*/ f28 1 61"/>
                <a:gd name="f31" fmla="*/ f27 1 109"/>
                <a:gd name="f32" fmla="*/ 15 f28 1"/>
                <a:gd name="f33" fmla="*/ 108 f27 1"/>
                <a:gd name="f34" fmla="*/ 7 f28 1"/>
                <a:gd name="f35" fmla="*/ 109 f27 1"/>
                <a:gd name="f36" fmla="*/ 0 f28 1"/>
                <a:gd name="f37" fmla="*/ 0 f27 1"/>
                <a:gd name="f38" fmla="*/ 60 f28 1"/>
                <a:gd name="f39" fmla="*/ 61 f28 1"/>
                <a:gd name="f40" fmla="*/ 7 f27 1"/>
                <a:gd name="f41" fmla="*/ 13 f27 1"/>
                <a:gd name="f42" fmla="*/ 50 f27 1"/>
                <a:gd name="f43" fmla="*/ 55 f28 1"/>
                <a:gd name="f44" fmla="*/ 56 f28 1"/>
                <a:gd name="f45" fmla="*/ 56 f27 1"/>
                <a:gd name="f46" fmla="*/ 62 f27 1"/>
                <a:gd name="f47" fmla="*/ f29 1 f2"/>
                <a:gd name="f48" fmla="*/ f32 1 61"/>
                <a:gd name="f49" fmla="*/ f33 1 109"/>
                <a:gd name="f50" fmla="*/ f34 1 61"/>
                <a:gd name="f51" fmla="*/ f35 1 109"/>
                <a:gd name="f52" fmla="*/ f36 1 61"/>
                <a:gd name="f53" fmla="*/ f37 1 109"/>
                <a:gd name="f54" fmla="*/ f38 1 61"/>
                <a:gd name="f55" fmla="*/ f39 1 61"/>
                <a:gd name="f56" fmla="*/ f40 1 109"/>
                <a:gd name="f57" fmla="*/ f41 1 109"/>
                <a:gd name="f58" fmla="*/ f42 1 109"/>
                <a:gd name="f59" fmla="*/ f43 1 61"/>
                <a:gd name="f60" fmla="*/ f44 1 61"/>
                <a:gd name="f61" fmla="*/ f45 1 109"/>
                <a:gd name="f62" fmla="*/ f46 1 109"/>
                <a:gd name="f63" fmla="*/ 0 1 f30"/>
                <a:gd name="f64" fmla="*/ f6 1 f30"/>
                <a:gd name="f65" fmla="*/ 0 1 f31"/>
                <a:gd name="f66" fmla="*/ f7 1 f31"/>
                <a:gd name="f67" fmla="+- f47 0 f1"/>
                <a:gd name="f68" fmla="*/ f48 1 f30"/>
                <a:gd name="f69" fmla="*/ f49 1 f31"/>
                <a:gd name="f70" fmla="*/ f50 1 f30"/>
                <a:gd name="f71" fmla="*/ f51 1 f31"/>
                <a:gd name="f72" fmla="*/ f52 1 f30"/>
                <a:gd name="f73" fmla="*/ f53 1 f31"/>
                <a:gd name="f74" fmla="*/ f54 1 f30"/>
                <a:gd name="f75" fmla="*/ f55 1 f30"/>
                <a:gd name="f76" fmla="*/ f56 1 f31"/>
                <a:gd name="f77" fmla="*/ f57 1 f31"/>
                <a:gd name="f78" fmla="*/ f58 1 f31"/>
                <a:gd name="f79" fmla="*/ f59 1 f30"/>
                <a:gd name="f80" fmla="*/ f60 1 f30"/>
                <a:gd name="f81" fmla="*/ f61 1 f31"/>
                <a:gd name="f82" fmla="*/ f62 1 f31"/>
                <a:gd name="f83" fmla="*/ f63 f25 1"/>
                <a:gd name="f84" fmla="*/ f64 f25 1"/>
                <a:gd name="f85" fmla="*/ f66 f26 1"/>
                <a:gd name="f86" fmla="*/ f65 f26 1"/>
                <a:gd name="f87" fmla="*/ f68 f25 1"/>
                <a:gd name="f88" fmla="*/ f69 f26 1"/>
                <a:gd name="f89" fmla="*/ f70 f25 1"/>
                <a:gd name="f90" fmla="*/ f71 f26 1"/>
                <a:gd name="f91" fmla="*/ f72 f25 1"/>
                <a:gd name="f92" fmla="*/ f73 f26 1"/>
                <a:gd name="f93" fmla="*/ f74 f25 1"/>
                <a:gd name="f94" fmla="*/ f75 f25 1"/>
                <a:gd name="f95" fmla="*/ f76 f26 1"/>
                <a:gd name="f96" fmla="*/ f77 f26 1"/>
                <a:gd name="f97" fmla="*/ f78 f26 1"/>
                <a:gd name="f98" fmla="*/ f79 f25 1"/>
                <a:gd name="f99" fmla="*/ f80 f25 1"/>
                <a:gd name="f100" fmla="*/ f81 f26 1"/>
                <a:gd name="f101" fmla="*/ f82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7" y="f88"/>
                </a:cxn>
                <a:cxn ang="f67">
                  <a:pos x="f89" y="f90"/>
                </a:cxn>
                <a:cxn ang="f67">
                  <a:pos x="f91" y="f88"/>
                </a:cxn>
                <a:cxn ang="f67">
                  <a:pos x="f91" y="f92"/>
                </a:cxn>
                <a:cxn ang="f67">
                  <a:pos x="f93" y="f92"/>
                </a:cxn>
                <a:cxn ang="f67">
                  <a:pos x="f94" y="f95"/>
                </a:cxn>
                <a:cxn ang="f67">
                  <a:pos x="f93" y="f96"/>
                </a:cxn>
                <a:cxn ang="f67">
                  <a:pos x="f87" y="f96"/>
                </a:cxn>
                <a:cxn ang="f67">
                  <a:pos x="f87" y="f97"/>
                </a:cxn>
                <a:cxn ang="f67">
                  <a:pos x="f98" y="f97"/>
                </a:cxn>
                <a:cxn ang="f67">
                  <a:pos x="f99" y="f100"/>
                </a:cxn>
                <a:cxn ang="f67">
                  <a:pos x="f98" y="f101"/>
                </a:cxn>
                <a:cxn ang="f67">
                  <a:pos x="f87" y="f101"/>
                </a:cxn>
                <a:cxn ang="f67">
                  <a:pos x="f87" y="f88"/>
                </a:cxn>
              </a:cxnLst>
              <a:rect l="f83" t="f86" r="f84" b="f85"/>
              <a:pathLst>
                <a:path w="61" h="109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5"/>
                    <a:pt x="f5" y="f5"/>
                    <a:pt x="f5" y="f5"/>
                  </a:cubicBezTo>
                  <a:cubicBezTo>
                    <a:pt x="f13" y="f5"/>
                    <a:pt x="f13" y="f5"/>
                    <a:pt x="f13" y="f5"/>
                  </a:cubicBezTo>
                  <a:cubicBezTo>
                    <a:pt x="f6" y="f12"/>
                    <a:pt x="f6" y="f14"/>
                    <a:pt x="f6" y="f11"/>
                  </a:cubicBezTo>
                  <a:cubicBezTo>
                    <a:pt x="f6" y="f15"/>
                    <a:pt x="f6" y="f16"/>
                    <a:pt x="f13" y="f10"/>
                  </a:cubicBezTo>
                  <a:cubicBezTo>
                    <a:pt x="f8" y="f10"/>
                    <a:pt x="f8" y="f10"/>
                    <a:pt x="f8" y="f10"/>
                  </a:cubicBezTo>
                  <a:cubicBezTo>
                    <a:pt x="f8" y="f17"/>
                    <a:pt x="f8" y="f17"/>
                    <a:pt x="f8" y="f17"/>
                  </a:cubicBezTo>
                  <a:cubicBezTo>
                    <a:pt x="f18" y="f17"/>
                    <a:pt x="f18" y="f17"/>
                    <a:pt x="f18" y="f17"/>
                  </a:cubicBezTo>
                  <a:cubicBezTo>
                    <a:pt x="f19" y="f20"/>
                    <a:pt x="f19" y="f21"/>
                    <a:pt x="f19" y="f19"/>
                  </a:cubicBezTo>
                  <a:cubicBezTo>
                    <a:pt x="f19" y="f22"/>
                    <a:pt x="f19" y="f13"/>
                    <a:pt x="f18" y="f23"/>
                  </a:cubicBezTo>
                  <a:cubicBezTo>
                    <a:pt x="f8" y="f23"/>
                    <a:pt x="f8" y="f23"/>
                    <a:pt x="f8" y="f23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C29F02A8-395F-EB71-05B3-271F7B576C32}"/>
                </a:ext>
              </a:extLst>
            </p:cNvPr>
            <p:cNvSpPr/>
            <p:nvPr/>
          </p:nvSpPr>
          <p:spPr>
            <a:xfrm>
              <a:off x="1817333" y="650595"/>
              <a:ext cx="62407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2"/>
                <a:gd name="f10" fmla="val 7"/>
                <a:gd name="f11" fmla="val 12"/>
                <a:gd name="f12" fmla="val 15"/>
                <a:gd name="f13" fmla="val 55"/>
                <a:gd name="f14" fmla="val 64"/>
                <a:gd name="f15" fmla="val 19"/>
                <a:gd name="f16" fmla="val 68"/>
                <a:gd name="f17" fmla="val 29"/>
                <a:gd name="f18" fmla="val 35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3"/>
                <a:gd name="f25" fmla="val 78"/>
                <a:gd name="f26" fmla="val 79"/>
                <a:gd name="f27" fmla="val 71"/>
                <a:gd name="f28" fmla="val 40"/>
                <a:gd name="f29" fmla="val 77"/>
                <a:gd name="f30" fmla="val 32"/>
                <a:gd name="f31" fmla="val 23"/>
                <a:gd name="f32" fmla="val 8"/>
                <a:gd name="f33" fmla="val 58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0 f38 1"/>
                <a:gd name="f43" fmla="*/ 1 f37 1"/>
                <a:gd name="f44" fmla="*/ 7 f38 1"/>
                <a:gd name="f45" fmla="*/ 0 f37 1"/>
                <a:gd name="f46" fmla="*/ 15 f38 1"/>
                <a:gd name="f47" fmla="*/ 55 f37 1"/>
                <a:gd name="f48" fmla="*/ 29 f38 1"/>
                <a:gd name="f49" fmla="*/ 68 f37 1"/>
                <a:gd name="f50" fmla="*/ 46 f38 1"/>
                <a:gd name="f51" fmla="*/ 59 f37 1"/>
                <a:gd name="f52" fmla="*/ 53 f38 1"/>
                <a:gd name="f53" fmla="*/ 61 f38 1"/>
                <a:gd name="f54" fmla="*/ 78 f37 1"/>
                <a:gd name="f55" fmla="*/ 79 f37 1"/>
                <a:gd name="f56" fmla="*/ 71 f37 1"/>
                <a:gd name="f57" fmla="*/ 23 f38 1"/>
                <a:gd name="f58" fmla="*/ 81 f37 1"/>
                <a:gd name="f59" fmla="*/ 58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3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EB595CF2-7BDA-42A3-63A5-A95B98F151E6}"/>
                </a:ext>
              </a:extLst>
            </p:cNvPr>
            <p:cNvSpPr/>
            <p:nvPr/>
          </p:nvSpPr>
          <p:spPr>
            <a:xfrm>
              <a:off x="1902674" y="64846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2"/>
                <a:gd name="f17" fmla="val 32"/>
                <a:gd name="f18" fmla="val 25"/>
                <a:gd name="f19" fmla="val 19"/>
                <a:gd name="f20" fmla="val 16"/>
                <a:gd name="f21" fmla="val 15"/>
                <a:gd name="f22" fmla="val 22"/>
                <a:gd name="f23" fmla="val 7"/>
                <a:gd name="f24" fmla="val 2"/>
                <a:gd name="f25" fmla="val 3"/>
                <a:gd name="f26" fmla="val 10"/>
                <a:gd name="f27" fmla="val 20"/>
                <a:gd name="f28" fmla="val 4"/>
                <a:gd name="f29" fmla="val 28"/>
                <a:gd name="f30" fmla="val 38"/>
                <a:gd name="f31" fmla="val 53"/>
                <a:gd name="f32" fmla="val 9"/>
                <a:gd name="f33" fmla="val 23"/>
                <a:gd name="f34" fmla="+- 0 0 -90"/>
                <a:gd name="f35" fmla="*/ f3 1 61"/>
                <a:gd name="f36" fmla="*/ f4 1 81"/>
                <a:gd name="f37" fmla="+- f7 0 f5"/>
                <a:gd name="f38" fmla="+- f6 0 f5"/>
                <a:gd name="f39" fmla="*/ f34 f0 1"/>
                <a:gd name="f40" fmla="*/ f38 1 61"/>
                <a:gd name="f41" fmla="*/ f37 1 81"/>
                <a:gd name="f42" fmla="*/ 61 f38 1"/>
                <a:gd name="f43" fmla="*/ 80 f37 1"/>
                <a:gd name="f44" fmla="*/ 54 f38 1"/>
                <a:gd name="f45" fmla="*/ 81 f37 1"/>
                <a:gd name="f46" fmla="*/ 46 f38 1"/>
                <a:gd name="f47" fmla="*/ 26 f37 1"/>
                <a:gd name="f48" fmla="*/ 32 f38 1"/>
                <a:gd name="f49" fmla="*/ 12 f37 1"/>
                <a:gd name="f50" fmla="*/ 15 f38 1"/>
                <a:gd name="f51" fmla="*/ 22 f37 1"/>
                <a:gd name="f52" fmla="*/ 7 f38 1"/>
                <a:gd name="f53" fmla="*/ 0 f38 1"/>
                <a:gd name="f54" fmla="*/ 3 f37 1"/>
                <a:gd name="f55" fmla="*/ 2 f37 1"/>
                <a:gd name="f56" fmla="*/ 10 f37 1"/>
                <a:gd name="f57" fmla="*/ 38 f38 1"/>
                <a:gd name="f58" fmla="*/ 0 f37 1"/>
                <a:gd name="f59" fmla="*/ 23 f37 1"/>
                <a:gd name="f60" fmla="*/ f39 1 f2"/>
                <a:gd name="f61" fmla="*/ f42 1 61"/>
                <a:gd name="f62" fmla="*/ f43 1 81"/>
                <a:gd name="f63" fmla="*/ f44 1 61"/>
                <a:gd name="f64" fmla="*/ f45 1 81"/>
                <a:gd name="f65" fmla="*/ f46 1 61"/>
                <a:gd name="f66" fmla="*/ f47 1 81"/>
                <a:gd name="f67" fmla="*/ f48 1 61"/>
                <a:gd name="f68" fmla="*/ f49 1 81"/>
                <a:gd name="f69" fmla="*/ f50 1 61"/>
                <a:gd name="f70" fmla="*/ f51 1 81"/>
                <a:gd name="f71" fmla="*/ f52 1 61"/>
                <a:gd name="f72" fmla="*/ f53 1 61"/>
                <a:gd name="f73" fmla="*/ f54 1 81"/>
                <a:gd name="f74" fmla="*/ f55 1 81"/>
                <a:gd name="f75" fmla="*/ f56 1 81"/>
                <a:gd name="f76" fmla="*/ f57 1 61"/>
                <a:gd name="f77" fmla="*/ f58 1 81"/>
                <a:gd name="f78" fmla="*/ f59 1 81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0"/>
                <a:gd name="f96" fmla="*/ f73 1 f41"/>
                <a:gd name="f97" fmla="*/ f74 1 f41"/>
                <a:gd name="f98" fmla="*/ f75 1 f41"/>
                <a:gd name="f99" fmla="*/ f76 1 f40"/>
                <a:gd name="f100" fmla="*/ f77 1 f41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5 1"/>
                <a:gd name="f118" fmla="*/ f96 f36 1"/>
                <a:gd name="f119" fmla="*/ f97 f36 1"/>
                <a:gd name="f120" fmla="*/ f98 f36 1"/>
                <a:gd name="f121" fmla="*/ f99 f35 1"/>
                <a:gd name="f122" fmla="*/ f100 f36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07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4" y="f107"/>
                </a:cxn>
                <a:cxn ang="f83">
                  <a:pos x="f116" y="f109"/>
                </a:cxn>
                <a:cxn ang="f83">
                  <a:pos x="f117" y="f107"/>
                </a:cxn>
                <a:cxn ang="f83">
                  <a:pos x="f117" y="f118"/>
                </a:cxn>
                <a:cxn ang="f83">
                  <a:pos x="f116" y="f119"/>
                </a:cxn>
                <a:cxn ang="f83">
                  <a:pos x="f114" y="f118"/>
                </a:cxn>
                <a:cxn ang="f83">
                  <a:pos x="f114" y="f120"/>
                </a:cxn>
                <a:cxn ang="f83">
                  <a:pos x="f121" y="f122"/>
                </a:cxn>
                <a:cxn ang="f83">
                  <a:pos x="f106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61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16" y="f7"/>
                    <a:pt x="f23" y="f7"/>
                  </a:cubicBezTo>
                  <a:cubicBezTo>
                    <a:pt x="f24" y="f7"/>
                    <a:pt x="f5" y="f8"/>
                    <a:pt x="f5" y="f8"/>
                  </a:cubicBezTo>
                  <a:cubicBezTo>
                    <a:pt x="f5" y="f25"/>
                    <a:pt x="f5" y="f25"/>
                    <a:pt x="f5" y="f25"/>
                  </a:cubicBezTo>
                  <a:cubicBezTo>
                    <a:pt x="f5" y="f25"/>
                    <a:pt x="f24" y="f24"/>
                    <a:pt x="f23" y="f24"/>
                  </a:cubicBezTo>
                  <a:cubicBezTo>
                    <a:pt x="f16" y="f24"/>
                    <a:pt x="f21" y="f25"/>
                    <a:pt x="f21" y="f25"/>
                  </a:cubicBezTo>
                  <a:cubicBezTo>
                    <a:pt x="f21" y="f26"/>
                    <a:pt x="f21" y="f26"/>
                    <a:pt x="f21" y="f26"/>
                  </a:cubicBezTo>
                  <a:cubicBezTo>
                    <a:pt x="f27" y="f28"/>
                    <a:pt x="f29" y="f5"/>
                    <a:pt x="f30" y="f5"/>
                  </a:cubicBezTo>
                  <a:cubicBezTo>
                    <a:pt x="f31" y="f5"/>
                    <a:pt x="f6" y="f32"/>
                    <a:pt x="f6" y="f33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5414F348-CF78-109C-5429-230231A5324B}"/>
                </a:ext>
              </a:extLst>
            </p:cNvPr>
            <p:cNvSpPr/>
            <p:nvPr/>
          </p:nvSpPr>
          <p:spPr>
            <a:xfrm>
              <a:off x="1983745" y="615400"/>
              <a:ext cx="68269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115"/>
                <a:gd name="f8" fmla="val 34"/>
                <a:gd name="f9" fmla="val 45"/>
                <a:gd name="f10" fmla="val 22"/>
                <a:gd name="f11" fmla="val 16"/>
                <a:gd name="f12" fmla="val 51"/>
                <a:gd name="f13" fmla="val 73"/>
                <a:gd name="f14" fmla="val 96"/>
                <a:gd name="f15" fmla="val 102"/>
                <a:gd name="f16" fmla="val 93"/>
                <a:gd name="f17" fmla="val 83"/>
                <a:gd name="f18" fmla="val 63"/>
                <a:gd name="f19" fmla="val 50"/>
                <a:gd name="f20" fmla="val 53"/>
                <a:gd name="f21" fmla="val 58"/>
                <a:gd name="f22" fmla="val 1"/>
                <a:gd name="f23" fmla="val 112"/>
                <a:gd name="f24" fmla="val 113"/>
                <a:gd name="f25" fmla="val 59"/>
                <a:gd name="f26" fmla="val 56"/>
                <a:gd name="f27" fmla="val 104"/>
                <a:gd name="f28" fmla="val 47"/>
                <a:gd name="f29" fmla="val 111"/>
                <a:gd name="f30" fmla="val 40"/>
                <a:gd name="f31" fmla="val 29"/>
                <a:gd name="f32" fmla="val 12"/>
                <a:gd name="f33" fmla="val 43"/>
                <a:gd name="f34" fmla="val 32"/>
                <a:gd name="f35" fmla="val 39"/>
                <a:gd name="f36" fmla="val 46"/>
                <a:gd name="f37" fmla="val 36"/>
                <a:gd name="f38" fmla="val 42"/>
                <a:gd name="f39" fmla="+- 0 0 -90"/>
                <a:gd name="f40" fmla="*/ f3 1 66"/>
                <a:gd name="f41" fmla="*/ f4 1 115"/>
                <a:gd name="f42" fmla="+- f7 0 f5"/>
                <a:gd name="f43" fmla="+- f6 0 f5"/>
                <a:gd name="f44" fmla="*/ f39 f0 1"/>
                <a:gd name="f45" fmla="*/ f43 1 66"/>
                <a:gd name="f46" fmla="*/ f42 1 115"/>
                <a:gd name="f47" fmla="*/ 34 f43 1"/>
                <a:gd name="f48" fmla="*/ 45 f42 1"/>
                <a:gd name="f49" fmla="*/ 16 f43 1"/>
                <a:gd name="f50" fmla="*/ 73 f42 1"/>
                <a:gd name="f51" fmla="*/ 102 f42 1"/>
                <a:gd name="f52" fmla="*/ 51 f43 1"/>
                <a:gd name="f53" fmla="*/ 83 f42 1"/>
                <a:gd name="f54" fmla="*/ 63 f42 1"/>
                <a:gd name="f55" fmla="*/ 58 f43 1"/>
                <a:gd name="f56" fmla="*/ 0 f42 1"/>
                <a:gd name="f57" fmla="*/ 66 f43 1"/>
                <a:gd name="f58" fmla="*/ 1 f42 1"/>
                <a:gd name="f59" fmla="*/ 112 f42 1"/>
                <a:gd name="f60" fmla="*/ 59 f43 1"/>
                <a:gd name="f61" fmla="*/ 113 f42 1"/>
                <a:gd name="f62" fmla="*/ 53 f43 1"/>
                <a:gd name="f63" fmla="*/ 104 f42 1"/>
                <a:gd name="f64" fmla="*/ 29 f43 1"/>
                <a:gd name="f65" fmla="*/ 115 f42 1"/>
                <a:gd name="f66" fmla="*/ 0 f43 1"/>
                <a:gd name="f67" fmla="*/ 32 f42 1"/>
                <a:gd name="f68" fmla="*/ 42 f42 1"/>
                <a:gd name="f69" fmla="*/ f44 1 f2"/>
                <a:gd name="f70" fmla="*/ f47 1 66"/>
                <a:gd name="f71" fmla="*/ f48 1 115"/>
                <a:gd name="f72" fmla="*/ f49 1 66"/>
                <a:gd name="f73" fmla="*/ f50 1 115"/>
                <a:gd name="f74" fmla="*/ f51 1 115"/>
                <a:gd name="f75" fmla="*/ f52 1 66"/>
                <a:gd name="f76" fmla="*/ f53 1 115"/>
                <a:gd name="f77" fmla="*/ f54 1 115"/>
                <a:gd name="f78" fmla="*/ f55 1 66"/>
                <a:gd name="f79" fmla="*/ f56 1 115"/>
                <a:gd name="f80" fmla="*/ f57 1 66"/>
                <a:gd name="f81" fmla="*/ f58 1 115"/>
                <a:gd name="f82" fmla="*/ f59 1 115"/>
                <a:gd name="f83" fmla="*/ f60 1 66"/>
                <a:gd name="f84" fmla="*/ f61 1 115"/>
                <a:gd name="f85" fmla="*/ f62 1 66"/>
                <a:gd name="f86" fmla="*/ f63 1 115"/>
                <a:gd name="f87" fmla="*/ f64 1 66"/>
                <a:gd name="f88" fmla="*/ f65 1 115"/>
                <a:gd name="f89" fmla="*/ f66 1 66"/>
                <a:gd name="f90" fmla="*/ f67 1 115"/>
                <a:gd name="f91" fmla="*/ f68 1 115"/>
                <a:gd name="f92" fmla="*/ 0 1 f45"/>
                <a:gd name="f93" fmla="*/ f6 1 f45"/>
                <a:gd name="f94" fmla="*/ 0 1 f46"/>
                <a:gd name="f95" fmla="*/ f7 1 f46"/>
                <a:gd name="f96" fmla="+- f69 0 f1"/>
                <a:gd name="f97" fmla="*/ f70 1 f45"/>
                <a:gd name="f98" fmla="*/ f71 1 f46"/>
                <a:gd name="f99" fmla="*/ f72 1 f45"/>
                <a:gd name="f100" fmla="*/ f73 1 f46"/>
                <a:gd name="f101" fmla="*/ f74 1 f46"/>
                <a:gd name="f102" fmla="*/ f75 1 f45"/>
                <a:gd name="f103" fmla="*/ f76 1 f46"/>
                <a:gd name="f104" fmla="*/ f77 1 f46"/>
                <a:gd name="f105" fmla="*/ f78 1 f45"/>
                <a:gd name="f106" fmla="*/ f79 1 f46"/>
                <a:gd name="f107" fmla="*/ f80 1 f45"/>
                <a:gd name="f108" fmla="*/ f81 1 f46"/>
                <a:gd name="f109" fmla="*/ f82 1 f46"/>
                <a:gd name="f110" fmla="*/ f83 1 f45"/>
                <a:gd name="f111" fmla="*/ f84 1 f46"/>
                <a:gd name="f112" fmla="*/ f85 1 f45"/>
                <a:gd name="f113" fmla="*/ f86 1 f46"/>
                <a:gd name="f114" fmla="*/ f87 1 f45"/>
                <a:gd name="f115" fmla="*/ f88 1 f46"/>
                <a:gd name="f116" fmla="*/ f89 1 f45"/>
                <a:gd name="f117" fmla="*/ f90 1 f46"/>
                <a:gd name="f118" fmla="*/ f91 1 f46"/>
                <a:gd name="f119" fmla="*/ f92 f40 1"/>
                <a:gd name="f120" fmla="*/ f93 f40 1"/>
                <a:gd name="f121" fmla="*/ f95 f41 1"/>
                <a:gd name="f122" fmla="*/ f94 f41 1"/>
                <a:gd name="f123" fmla="*/ f97 f40 1"/>
                <a:gd name="f124" fmla="*/ f98 f41 1"/>
                <a:gd name="f125" fmla="*/ f99 f40 1"/>
                <a:gd name="f126" fmla="*/ f100 f41 1"/>
                <a:gd name="f127" fmla="*/ f101 f41 1"/>
                <a:gd name="f128" fmla="*/ f102 f40 1"/>
                <a:gd name="f129" fmla="*/ f103 f41 1"/>
                <a:gd name="f130" fmla="*/ f104 f41 1"/>
                <a:gd name="f131" fmla="*/ f105 f40 1"/>
                <a:gd name="f132" fmla="*/ f106 f41 1"/>
                <a:gd name="f133" fmla="*/ f107 f40 1"/>
                <a:gd name="f134" fmla="*/ f108 f41 1"/>
                <a:gd name="f135" fmla="*/ f109 f41 1"/>
                <a:gd name="f136" fmla="*/ f110 f40 1"/>
                <a:gd name="f137" fmla="*/ f111 f41 1"/>
                <a:gd name="f138" fmla="*/ f112 f40 1"/>
                <a:gd name="f139" fmla="*/ f113 f41 1"/>
                <a:gd name="f140" fmla="*/ f114 f40 1"/>
                <a:gd name="f141" fmla="*/ f115 f41 1"/>
                <a:gd name="f142" fmla="*/ f116 f40 1"/>
                <a:gd name="f143" fmla="*/ f117 f41 1"/>
                <a:gd name="f144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3" y="f124"/>
                </a:cxn>
                <a:cxn ang="f96">
                  <a:pos x="f125" y="f126"/>
                </a:cxn>
                <a:cxn ang="f96">
                  <a:pos x="f123" y="f127"/>
                </a:cxn>
                <a:cxn ang="f96">
                  <a:pos x="f128" y="f129"/>
                </a:cxn>
                <a:cxn ang="f96">
                  <a:pos x="f128" y="f130"/>
                </a:cxn>
                <a:cxn ang="f96">
                  <a:pos x="f123" y="f124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3" y="f135"/>
                </a:cxn>
                <a:cxn ang="f96">
                  <a:pos x="f136" y="f137"/>
                </a:cxn>
                <a:cxn ang="f96">
                  <a:pos x="f138" y="f135"/>
                </a:cxn>
                <a:cxn ang="f96">
                  <a:pos x="f128" y="f139"/>
                </a:cxn>
                <a:cxn ang="f96">
                  <a:pos x="f140" y="f141"/>
                </a:cxn>
                <a:cxn ang="f96">
                  <a:pos x="f142" y="f126"/>
                </a:cxn>
                <a:cxn ang="f96">
                  <a:pos x="f140" y="f143"/>
                </a:cxn>
                <a:cxn ang="f96">
                  <a:pos x="f128" y="f144"/>
                </a:cxn>
                <a:cxn ang="f96">
                  <a:pos x="f128" y="f134"/>
                </a:cxn>
                <a:cxn ang="f96">
                  <a:pos x="f131" y="f132"/>
                </a:cxn>
              </a:cxnLst>
              <a:rect l="f119" t="f122" r="f120" b="f121"/>
              <a:pathLst>
                <a:path w="66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9" y="f15"/>
                    <a:pt x="f12" y="f16"/>
                    <a:pt x="f12" y="f17"/>
                  </a:cubicBezTo>
                  <a:cubicBezTo>
                    <a:pt x="f12" y="f18"/>
                    <a:pt x="f12" y="f18"/>
                    <a:pt x="f12" y="f18"/>
                  </a:cubicBezTo>
                  <a:cubicBezTo>
                    <a:pt x="f19" y="f20"/>
                    <a:pt x="f9" y="f9"/>
                    <a:pt x="f8" y="f9"/>
                  </a:cubicBezTo>
                  <a:moveTo>
                    <a:pt x="f21" y="f5"/>
                  </a:moveTo>
                  <a:cubicBezTo>
                    <a:pt x="f18" y="f5"/>
                    <a:pt x="f6" y="f22"/>
                    <a:pt x="f6" y="f22"/>
                  </a:cubicBezTo>
                  <a:cubicBezTo>
                    <a:pt x="f6" y="f23"/>
                    <a:pt x="f6" y="f23"/>
                    <a:pt x="f6" y="f23"/>
                  </a:cubicBezTo>
                  <a:cubicBezTo>
                    <a:pt x="f6" y="f23"/>
                    <a:pt x="f18" y="f24"/>
                    <a:pt x="f25" y="f24"/>
                  </a:cubicBezTo>
                  <a:cubicBezTo>
                    <a:pt x="f26" y="f24"/>
                    <a:pt x="f20" y="f23"/>
                    <a:pt x="f20" y="f23"/>
                  </a:cubicBezTo>
                  <a:cubicBezTo>
                    <a:pt x="f12" y="f27"/>
                    <a:pt x="f12" y="f27"/>
                    <a:pt x="f12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32" y="f7"/>
                    <a:pt x="f5" y="f27"/>
                    <a:pt x="f5" y="f13"/>
                  </a:cubicBezTo>
                  <a:cubicBezTo>
                    <a:pt x="f5" y="f33"/>
                    <a:pt x="f32" y="f34"/>
                    <a:pt x="f31" y="f34"/>
                  </a:cubicBezTo>
                  <a:cubicBezTo>
                    <a:pt x="f35" y="f34"/>
                    <a:pt x="f36" y="f37"/>
                    <a:pt x="f12" y="f38"/>
                  </a:cubicBezTo>
                  <a:cubicBezTo>
                    <a:pt x="f12" y="f22"/>
                    <a:pt x="f12" y="f22"/>
                    <a:pt x="f12" y="f22"/>
                  </a:cubicBezTo>
                  <a:cubicBezTo>
                    <a:pt x="f12" y="f22"/>
                    <a:pt x="f20" y="f5"/>
                    <a:pt x="f21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17106D3D-C964-A50D-55FD-EEBA79E4F74C}"/>
                </a:ext>
              </a:extLst>
            </p:cNvPr>
            <p:cNvSpPr/>
            <p:nvPr/>
          </p:nvSpPr>
          <p:spPr>
            <a:xfrm>
              <a:off x="2073356" y="650595"/>
              <a:ext cx="62938" cy="837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1"/>
                <a:gd name="f8" fmla="val 1"/>
                <a:gd name="f9" fmla="val 3"/>
                <a:gd name="f10" fmla="val 8"/>
                <a:gd name="f11" fmla="val 13"/>
                <a:gd name="f12" fmla="val 15"/>
                <a:gd name="f13" fmla="val 55"/>
                <a:gd name="f14" fmla="val 64"/>
                <a:gd name="f15" fmla="val 20"/>
                <a:gd name="f16" fmla="val 68"/>
                <a:gd name="f17" fmla="val 29"/>
                <a:gd name="f18" fmla="val 36"/>
                <a:gd name="f19" fmla="val 42"/>
                <a:gd name="f20" fmla="val 65"/>
                <a:gd name="f21" fmla="val 46"/>
                <a:gd name="f22" fmla="val 59"/>
                <a:gd name="f23" fmla="val 49"/>
                <a:gd name="f24" fmla="val 54"/>
                <a:gd name="f25" fmla="val 78"/>
                <a:gd name="f26" fmla="val 79"/>
                <a:gd name="f27" fmla="val 71"/>
                <a:gd name="f28" fmla="val 41"/>
                <a:gd name="f29" fmla="val 77"/>
                <a:gd name="f30" fmla="val 33"/>
                <a:gd name="f31" fmla="val 23"/>
                <a:gd name="f32" fmla="val 58"/>
                <a:gd name="f33" fmla="+- 0 0 -90"/>
                <a:gd name="f34" fmla="*/ f3 1 61"/>
                <a:gd name="f35" fmla="*/ f4 1 81"/>
                <a:gd name="f36" fmla="+- f7 0 f5"/>
                <a:gd name="f37" fmla="+- f6 0 f5"/>
                <a:gd name="f38" fmla="*/ f33 f0 1"/>
                <a:gd name="f39" fmla="*/ f37 1 61"/>
                <a:gd name="f40" fmla="*/ f36 1 81"/>
                <a:gd name="f41" fmla="*/ 0 f37 1"/>
                <a:gd name="f42" fmla="*/ 1 f36 1"/>
                <a:gd name="f43" fmla="*/ 8 f37 1"/>
                <a:gd name="f44" fmla="*/ 0 f36 1"/>
                <a:gd name="f45" fmla="*/ 15 f37 1"/>
                <a:gd name="f46" fmla="*/ 55 f36 1"/>
                <a:gd name="f47" fmla="*/ 29 f37 1"/>
                <a:gd name="f48" fmla="*/ 68 f36 1"/>
                <a:gd name="f49" fmla="*/ 46 f37 1"/>
                <a:gd name="f50" fmla="*/ 59 f36 1"/>
                <a:gd name="f51" fmla="*/ 54 f37 1"/>
                <a:gd name="f52" fmla="*/ 61 f37 1"/>
                <a:gd name="f53" fmla="*/ 78 f36 1"/>
                <a:gd name="f54" fmla="*/ 79 f36 1"/>
                <a:gd name="f55" fmla="*/ 71 f36 1"/>
                <a:gd name="f56" fmla="*/ 23 f37 1"/>
                <a:gd name="f57" fmla="*/ 81 f36 1"/>
                <a:gd name="f58" fmla="*/ 58 f36 1"/>
                <a:gd name="f59" fmla="*/ f38 1 f2"/>
                <a:gd name="f60" fmla="*/ f41 1 61"/>
                <a:gd name="f61" fmla="*/ f42 1 81"/>
                <a:gd name="f62" fmla="*/ f43 1 61"/>
                <a:gd name="f63" fmla="*/ f44 1 81"/>
                <a:gd name="f64" fmla="*/ f45 1 61"/>
                <a:gd name="f65" fmla="*/ f46 1 81"/>
                <a:gd name="f66" fmla="*/ f47 1 61"/>
                <a:gd name="f67" fmla="*/ f48 1 81"/>
                <a:gd name="f68" fmla="*/ f49 1 61"/>
                <a:gd name="f69" fmla="*/ f50 1 81"/>
                <a:gd name="f70" fmla="*/ f51 1 61"/>
                <a:gd name="f71" fmla="*/ f52 1 61"/>
                <a:gd name="f72" fmla="*/ f53 1 81"/>
                <a:gd name="f73" fmla="*/ f54 1 81"/>
                <a:gd name="f74" fmla="*/ f55 1 81"/>
                <a:gd name="f75" fmla="*/ f56 1 61"/>
                <a:gd name="f76" fmla="*/ f57 1 81"/>
                <a:gd name="f77" fmla="*/ f58 1 81"/>
                <a:gd name="f78" fmla="*/ 0 1 f39"/>
                <a:gd name="f79" fmla="*/ f6 1 f39"/>
                <a:gd name="f80" fmla="*/ 0 1 f40"/>
                <a:gd name="f81" fmla="*/ f7 1 f40"/>
                <a:gd name="f82" fmla="+- f59 0 f1"/>
                <a:gd name="f83" fmla="*/ f60 1 f39"/>
                <a:gd name="f84" fmla="*/ f61 1 f40"/>
                <a:gd name="f85" fmla="*/ f62 1 f39"/>
                <a:gd name="f86" fmla="*/ f63 1 f40"/>
                <a:gd name="f87" fmla="*/ f64 1 f39"/>
                <a:gd name="f88" fmla="*/ f65 1 f40"/>
                <a:gd name="f89" fmla="*/ f66 1 f39"/>
                <a:gd name="f90" fmla="*/ f67 1 f40"/>
                <a:gd name="f91" fmla="*/ f68 1 f39"/>
                <a:gd name="f92" fmla="*/ f69 1 f40"/>
                <a:gd name="f93" fmla="*/ f70 1 f39"/>
                <a:gd name="f94" fmla="*/ f71 1 f39"/>
                <a:gd name="f95" fmla="*/ f72 1 f40"/>
                <a:gd name="f96" fmla="*/ f73 1 f40"/>
                <a:gd name="f97" fmla="*/ f74 1 f40"/>
                <a:gd name="f98" fmla="*/ f75 1 f39"/>
                <a:gd name="f99" fmla="*/ f76 1 f40"/>
                <a:gd name="f100" fmla="*/ f77 1 f40"/>
                <a:gd name="f101" fmla="*/ f78 f34 1"/>
                <a:gd name="f102" fmla="*/ f79 f34 1"/>
                <a:gd name="f103" fmla="*/ f81 f35 1"/>
                <a:gd name="f104" fmla="*/ f80 f35 1"/>
                <a:gd name="f105" fmla="*/ f83 f34 1"/>
                <a:gd name="f106" fmla="*/ f84 f35 1"/>
                <a:gd name="f107" fmla="*/ f85 f34 1"/>
                <a:gd name="f108" fmla="*/ f86 f35 1"/>
                <a:gd name="f109" fmla="*/ f87 f34 1"/>
                <a:gd name="f110" fmla="*/ f88 f35 1"/>
                <a:gd name="f111" fmla="*/ f89 f34 1"/>
                <a:gd name="f112" fmla="*/ f90 f35 1"/>
                <a:gd name="f113" fmla="*/ f91 f34 1"/>
                <a:gd name="f114" fmla="*/ f92 f35 1"/>
                <a:gd name="f115" fmla="*/ f93 f34 1"/>
                <a:gd name="f116" fmla="*/ f94 f34 1"/>
                <a:gd name="f117" fmla="*/ f95 f35 1"/>
                <a:gd name="f118" fmla="*/ f96 f35 1"/>
                <a:gd name="f119" fmla="*/ f97 f35 1"/>
                <a:gd name="f120" fmla="*/ f98 f34 1"/>
                <a:gd name="f121" fmla="*/ f99 f35 1"/>
                <a:gd name="f122" fmla="*/ f10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2">
                  <a:pos x="f105" y="f106"/>
                </a:cxn>
                <a:cxn ang="f82">
                  <a:pos x="f107" y="f108"/>
                </a:cxn>
                <a:cxn ang="f82">
                  <a:pos x="f109" y="f106"/>
                </a:cxn>
                <a:cxn ang="f82">
                  <a:pos x="f109" y="f110"/>
                </a:cxn>
                <a:cxn ang="f82">
                  <a:pos x="f111" y="f112"/>
                </a:cxn>
                <a:cxn ang="f82">
                  <a:pos x="f113" y="f114"/>
                </a:cxn>
                <a:cxn ang="f82">
                  <a:pos x="f113" y="f106"/>
                </a:cxn>
                <a:cxn ang="f82">
                  <a:pos x="f115" y="f108"/>
                </a:cxn>
                <a:cxn ang="f82">
                  <a:pos x="f116" y="f106"/>
                </a:cxn>
                <a:cxn ang="f82">
                  <a:pos x="f116" y="f117"/>
                </a:cxn>
                <a:cxn ang="f82">
                  <a:pos x="f115" y="f118"/>
                </a:cxn>
                <a:cxn ang="f82">
                  <a:pos x="f113" y="f117"/>
                </a:cxn>
                <a:cxn ang="f82">
                  <a:pos x="f113" y="f119"/>
                </a:cxn>
                <a:cxn ang="f82">
                  <a:pos x="f120" y="f121"/>
                </a:cxn>
                <a:cxn ang="f82">
                  <a:pos x="f105" y="f122"/>
                </a:cxn>
                <a:cxn ang="f82">
                  <a:pos x="f105" y="f106"/>
                </a:cxn>
              </a:cxnLst>
              <a:rect l="f101" t="f104" r="f102" b="f103"/>
              <a:pathLst>
                <a:path w="61" h="81">
                  <a:moveTo>
                    <a:pt x="f5" y="f8"/>
                  </a:moveTo>
                  <a:cubicBezTo>
                    <a:pt x="f5" y="f8"/>
                    <a:pt x="f9" y="f5"/>
                    <a:pt x="f10" y="f5"/>
                  </a:cubicBezTo>
                  <a:cubicBezTo>
                    <a:pt x="f11" y="f5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cubicBezTo>
                    <a:pt x="f21" y="f8"/>
                    <a:pt x="f21" y="f8"/>
                    <a:pt x="f21" y="f8"/>
                  </a:cubicBezTo>
                  <a:cubicBezTo>
                    <a:pt x="f21" y="f8"/>
                    <a:pt x="f23" y="f5"/>
                    <a:pt x="f24" y="f5"/>
                  </a:cubicBezTo>
                  <a:cubicBezTo>
                    <a:pt x="f22" y="f5"/>
                    <a:pt x="f6" y="f8"/>
                    <a:pt x="f6" y="f8"/>
                  </a:cubicBezTo>
                  <a:cubicBezTo>
                    <a:pt x="f6" y="f25"/>
                    <a:pt x="f6" y="f25"/>
                    <a:pt x="f6" y="f25"/>
                  </a:cubicBezTo>
                  <a:cubicBezTo>
                    <a:pt x="f6" y="f25"/>
                    <a:pt x="f22" y="f26"/>
                    <a:pt x="f24" y="f26"/>
                  </a:cubicBezTo>
                  <a:cubicBezTo>
                    <a:pt x="f23" y="f26"/>
                    <a:pt x="f21" y="f25"/>
                    <a:pt x="f21" y="f25"/>
                  </a:cubicBezTo>
                  <a:cubicBezTo>
                    <a:pt x="f21" y="f27"/>
                    <a:pt x="f21" y="f27"/>
                    <a:pt x="f21" y="f27"/>
                  </a:cubicBezTo>
                  <a:cubicBezTo>
                    <a:pt x="f28" y="f29"/>
                    <a:pt x="f30" y="f7"/>
                    <a:pt x="f31" y="f7"/>
                  </a:cubicBezTo>
                  <a:cubicBezTo>
                    <a:pt x="f10" y="f7"/>
                    <a:pt x="f5" y="f27"/>
                    <a:pt x="f5" y="f3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5E0ED6B9-0C8C-424B-2379-C7C2250D718B}"/>
                </a:ext>
              </a:extLst>
            </p:cNvPr>
            <p:cNvSpPr/>
            <p:nvPr/>
          </p:nvSpPr>
          <p:spPr>
            <a:xfrm>
              <a:off x="2156027" y="648465"/>
              <a:ext cx="5546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3"/>
                <a:gd name="f23" fmla="val 31"/>
                <a:gd name="f24" fmla="val 24"/>
                <a:gd name="f25" fmla="val 33"/>
                <a:gd name="f26" fmla="val 36"/>
                <a:gd name="f27" fmla="val 39"/>
                <a:gd name="f28" fmla="val 44"/>
                <a:gd name="f29" fmla="val 58"/>
                <a:gd name="f30" fmla="val 74"/>
                <a:gd name="f31" fmla="val 25"/>
                <a:gd name="f32" fmla="val 9"/>
                <a:gd name="f33" fmla="val 77"/>
                <a:gd name="f34" fmla="val 73"/>
                <a:gd name="f35" fmla="val 1"/>
                <a:gd name="f36" fmla="val 69"/>
                <a:gd name="f37" fmla="val 66"/>
                <a:gd name="f38" fmla="val 70"/>
                <a:gd name="f39" fmla="val 59"/>
                <a:gd name="f40" fmla="val 51"/>
                <a:gd name="f41" fmla="val 49"/>
                <a:gd name="f42" fmla="val 21"/>
                <a:gd name="f43" fmla="val 11"/>
                <a:gd name="f44" fmla="val 10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8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0 f49 1"/>
                <a:gd name="f60" fmla="*/ 13 f48 1"/>
                <a:gd name="f61" fmla="*/ 14 f49 1"/>
                <a:gd name="f62" fmla="*/ 23 f48 1"/>
                <a:gd name="f63" fmla="*/ 33 f49 1"/>
                <a:gd name="f64" fmla="*/ 36 f48 1"/>
                <a:gd name="f65" fmla="*/ 54 f49 1"/>
                <a:gd name="f66" fmla="*/ 58 f48 1"/>
                <a:gd name="f67" fmla="*/ 25 f49 1"/>
                <a:gd name="f68" fmla="*/ 83 f48 1"/>
                <a:gd name="f69" fmla="*/ 0 f49 1"/>
                <a:gd name="f70" fmla="*/ 77 f48 1"/>
                <a:gd name="f71" fmla="*/ 4 f49 1"/>
                <a:gd name="f72" fmla="*/ 66 f48 1"/>
                <a:gd name="f73" fmla="*/ 24 f49 1"/>
                <a:gd name="f74" fmla="*/ 70 f48 1"/>
                <a:gd name="f75" fmla="*/ 39 f49 1"/>
                <a:gd name="f76" fmla="*/ 59 f48 1"/>
                <a:gd name="f77" fmla="*/ 21 f49 1"/>
                <a:gd name="f78" fmla="*/ 46 f48 1"/>
                <a:gd name="f79" fmla="*/ 24 f48 1"/>
                <a:gd name="f80" fmla="*/ f50 1 f2"/>
                <a:gd name="f81" fmla="*/ f53 1 54"/>
                <a:gd name="f82" fmla="*/ f54 1 83"/>
                <a:gd name="f83" fmla="*/ f55 1 54"/>
                <a:gd name="f84" fmla="*/ f56 1 83"/>
                <a:gd name="f85" fmla="*/ f57 1 54"/>
                <a:gd name="f86" fmla="*/ f58 1 83"/>
                <a:gd name="f87" fmla="*/ f59 1 54"/>
                <a:gd name="f88" fmla="*/ f60 1 83"/>
                <a:gd name="f89" fmla="*/ f61 1 54"/>
                <a:gd name="f90" fmla="*/ f62 1 83"/>
                <a:gd name="f91" fmla="*/ f63 1 54"/>
                <a:gd name="f92" fmla="*/ f64 1 83"/>
                <a:gd name="f93" fmla="*/ f65 1 54"/>
                <a:gd name="f94" fmla="*/ f66 1 83"/>
                <a:gd name="f95" fmla="*/ f67 1 54"/>
                <a:gd name="f96" fmla="*/ f68 1 83"/>
                <a:gd name="f97" fmla="*/ f69 1 54"/>
                <a:gd name="f98" fmla="*/ f70 1 83"/>
                <a:gd name="f99" fmla="*/ f71 1 54"/>
                <a:gd name="f100" fmla="*/ f72 1 83"/>
                <a:gd name="f101" fmla="*/ f73 1 54"/>
                <a:gd name="f102" fmla="*/ f74 1 83"/>
                <a:gd name="f103" fmla="*/ f75 1 54"/>
                <a:gd name="f104" fmla="*/ f76 1 83"/>
                <a:gd name="f105" fmla="*/ f77 1 54"/>
                <a:gd name="f106" fmla="*/ f78 1 83"/>
                <a:gd name="f107" fmla="*/ f79 1 83"/>
                <a:gd name="f108" fmla="*/ 0 1 f51"/>
                <a:gd name="f109" fmla="*/ f6 1 f51"/>
                <a:gd name="f110" fmla="*/ 0 1 f52"/>
                <a:gd name="f111" fmla="*/ f7 1 f52"/>
                <a:gd name="f112" fmla="+- f80 0 f1"/>
                <a:gd name="f113" fmla="*/ f81 1 f51"/>
                <a:gd name="f114" fmla="*/ f82 1 f52"/>
                <a:gd name="f115" fmla="*/ f83 1 f51"/>
                <a:gd name="f116" fmla="*/ f84 1 f52"/>
                <a:gd name="f117" fmla="*/ f85 1 f51"/>
                <a:gd name="f118" fmla="*/ f86 1 f52"/>
                <a:gd name="f119" fmla="*/ f87 1 f51"/>
                <a:gd name="f120" fmla="*/ f88 1 f52"/>
                <a:gd name="f121" fmla="*/ f89 1 f51"/>
                <a:gd name="f122" fmla="*/ f90 1 f52"/>
                <a:gd name="f123" fmla="*/ f91 1 f51"/>
                <a:gd name="f124" fmla="*/ f92 1 f52"/>
                <a:gd name="f125" fmla="*/ f93 1 f51"/>
                <a:gd name="f126" fmla="*/ f94 1 f52"/>
                <a:gd name="f127" fmla="*/ f95 1 f51"/>
                <a:gd name="f128" fmla="*/ f96 1 f52"/>
                <a:gd name="f129" fmla="*/ f97 1 f51"/>
                <a:gd name="f130" fmla="*/ f98 1 f52"/>
                <a:gd name="f131" fmla="*/ f99 1 f51"/>
                <a:gd name="f132" fmla="*/ f100 1 f52"/>
                <a:gd name="f133" fmla="*/ f101 1 f51"/>
                <a:gd name="f134" fmla="*/ f102 1 f52"/>
                <a:gd name="f135" fmla="*/ f103 1 f51"/>
                <a:gd name="f136" fmla="*/ f104 1 f52"/>
                <a:gd name="f137" fmla="*/ f105 1 f51"/>
                <a:gd name="f138" fmla="*/ f106 1 f52"/>
                <a:gd name="f139" fmla="*/ f107 1 f52"/>
                <a:gd name="f140" fmla="*/ f108 f46 1"/>
                <a:gd name="f141" fmla="*/ f109 f46 1"/>
                <a:gd name="f142" fmla="*/ f111 f47 1"/>
                <a:gd name="f143" fmla="*/ f110 f47 1"/>
                <a:gd name="f144" fmla="*/ f113 f46 1"/>
                <a:gd name="f145" fmla="*/ f114 f47 1"/>
                <a:gd name="f146" fmla="*/ f115 f46 1"/>
                <a:gd name="f147" fmla="*/ f116 f47 1"/>
                <a:gd name="f148" fmla="*/ f117 f46 1"/>
                <a:gd name="f149" fmla="*/ f118 f47 1"/>
                <a:gd name="f150" fmla="*/ f119 f46 1"/>
                <a:gd name="f151" fmla="*/ f120 f47 1"/>
                <a:gd name="f152" fmla="*/ f121 f46 1"/>
                <a:gd name="f153" fmla="*/ f122 f47 1"/>
                <a:gd name="f154" fmla="*/ f123 f46 1"/>
                <a:gd name="f155" fmla="*/ f124 f47 1"/>
                <a:gd name="f156" fmla="*/ f125 f46 1"/>
                <a:gd name="f157" fmla="*/ f126 f47 1"/>
                <a:gd name="f158" fmla="*/ f127 f46 1"/>
                <a:gd name="f159" fmla="*/ f128 f47 1"/>
                <a:gd name="f160" fmla="*/ f129 f46 1"/>
                <a:gd name="f161" fmla="*/ f130 f47 1"/>
                <a:gd name="f162" fmla="*/ f131 f46 1"/>
                <a:gd name="f163" fmla="*/ f132 f47 1"/>
                <a:gd name="f164" fmla="*/ f133 f46 1"/>
                <a:gd name="f165" fmla="*/ f134 f47 1"/>
                <a:gd name="f166" fmla="*/ f135 f46 1"/>
                <a:gd name="f167" fmla="*/ f136 f47 1"/>
                <a:gd name="f168" fmla="*/ f137 f46 1"/>
                <a:gd name="f169" fmla="*/ f138 f47 1"/>
                <a:gd name="f170" fmla="*/ f139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44" y="f145"/>
                </a:cxn>
                <a:cxn ang="f112">
                  <a:pos x="f146" y="f147"/>
                </a:cxn>
                <a:cxn ang="f112">
                  <a:pos x="f148" y="f149"/>
                </a:cxn>
                <a:cxn ang="f112">
                  <a:pos x="f150" y="f151"/>
                </a:cxn>
                <a:cxn ang="f112">
                  <a:pos x="f152" y="f153"/>
                </a:cxn>
                <a:cxn ang="f112">
                  <a:pos x="f154" y="f155"/>
                </a:cxn>
                <a:cxn ang="f112">
                  <a:pos x="f156" y="f157"/>
                </a:cxn>
                <a:cxn ang="f112">
                  <a:pos x="f158" y="f159"/>
                </a:cxn>
                <a:cxn ang="f112">
                  <a:pos x="f160" y="f161"/>
                </a:cxn>
                <a:cxn ang="f112">
                  <a:pos x="f162" y="f163"/>
                </a:cxn>
                <a:cxn ang="f112">
                  <a:pos x="f164" y="f165"/>
                </a:cxn>
                <a:cxn ang="f112">
                  <a:pos x="f166" y="f167"/>
                </a:cxn>
                <a:cxn ang="f112">
                  <a:pos x="f168" y="f169"/>
                </a:cxn>
                <a:cxn ang="f112">
                  <a:pos x="f160" y="f170"/>
                </a:cxn>
                <a:cxn ang="f112">
                  <a:pos x="f144" y="f145"/>
                </a:cxn>
              </a:cxnLst>
              <a:rect l="f140" t="f143" r="f141" b="f142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4" y="f25"/>
                    <a:pt x="f25" y="f26"/>
                  </a:cubicBezTo>
                  <a:cubicBezTo>
                    <a:pt x="f9" y="f27"/>
                    <a:pt x="f6" y="f28"/>
                    <a:pt x="f6" y="f29"/>
                  </a:cubicBezTo>
                  <a:cubicBezTo>
                    <a:pt x="f6" y="f30"/>
                    <a:pt x="f28" y="f7"/>
                    <a:pt x="f31" y="f7"/>
                  </a:cubicBezTo>
                  <a:cubicBezTo>
                    <a:pt x="f32" y="f7"/>
                    <a:pt x="f5" y="f33"/>
                    <a:pt x="f5" y="f33"/>
                  </a:cubicBezTo>
                  <a:cubicBezTo>
                    <a:pt x="f5" y="f34"/>
                    <a:pt x="f35" y="f36"/>
                    <a:pt x="f11" y="f37"/>
                  </a:cubicBezTo>
                  <a:cubicBezTo>
                    <a:pt x="f11" y="f37"/>
                    <a:pt x="f20" y="f38"/>
                    <a:pt x="f24" y="f38"/>
                  </a:cubicBezTo>
                  <a:cubicBezTo>
                    <a:pt x="f25" y="f38"/>
                    <a:pt x="f27" y="f37"/>
                    <a:pt x="f27" y="f39"/>
                  </a:cubicBezTo>
                  <a:cubicBezTo>
                    <a:pt x="f27" y="f40"/>
                    <a:pt x="f18" y="f41"/>
                    <a:pt x="f42" y="f15"/>
                  </a:cubicBezTo>
                  <a:cubicBezTo>
                    <a:pt x="f43" y="f9"/>
                    <a:pt x="f5" y="f27"/>
                    <a:pt x="f5" y="f24"/>
                  </a:cubicBezTo>
                  <a:cubicBezTo>
                    <a:pt x="f5" y="f44"/>
                    <a:pt x="f3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82B377D-628D-E2CA-C620-94D6FC84D8F5}"/>
                </a:ext>
              </a:extLst>
            </p:cNvPr>
            <p:cNvSpPr/>
            <p:nvPr/>
          </p:nvSpPr>
          <p:spPr>
            <a:xfrm>
              <a:off x="2222696" y="650595"/>
              <a:ext cx="59737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79"/>
                <a:gd name="f8" fmla="val 57"/>
                <a:gd name="f9" fmla="val 67"/>
                <a:gd name="f10" fmla="val 69"/>
                <a:gd name="f11" fmla="val 73"/>
                <a:gd name="f12" fmla="val 77"/>
                <a:gd name="f13" fmla="val 1"/>
                <a:gd name="f14" fmla="val 75"/>
                <a:gd name="f15" fmla="val 70"/>
                <a:gd name="f16" fmla="val 68"/>
                <a:gd name="f17" fmla="val 41"/>
                <a:gd name="f18" fmla="val 12"/>
                <a:gd name="f19" fmla="val 4"/>
                <a:gd name="f20" fmla="val 3"/>
                <a:gd name="f21" fmla="val 10"/>
                <a:gd name="f22" fmla="val 6"/>
                <a:gd name="f23" fmla="val 2"/>
                <a:gd name="f24" fmla="val 8"/>
                <a:gd name="f25" fmla="val 17"/>
                <a:gd name="f26" fmla="+- 0 0 -90"/>
                <a:gd name="f27" fmla="*/ f3 1 58"/>
                <a:gd name="f28" fmla="*/ f4 1 79"/>
                <a:gd name="f29" fmla="+- f7 0 f5"/>
                <a:gd name="f30" fmla="+- f6 0 f5"/>
                <a:gd name="f31" fmla="*/ f26 f0 1"/>
                <a:gd name="f32" fmla="*/ f30 1 58"/>
                <a:gd name="f33" fmla="*/ f29 1 79"/>
                <a:gd name="f34" fmla="*/ 57 f30 1"/>
                <a:gd name="f35" fmla="*/ 67 f29 1"/>
                <a:gd name="f36" fmla="*/ 58 f30 1"/>
                <a:gd name="f37" fmla="*/ 73 f29 1"/>
                <a:gd name="f38" fmla="*/ 79 f29 1"/>
                <a:gd name="f39" fmla="*/ 1 f30 1"/>
                <a:gd name="f40" fmla="*/ 0 f30 1"/>
                <a:gd name="f41" fmla="*/ 41 f30 1"/>
                <a:gd name="f42" fmla="*/ 12 f29 1"/>
                <a:gd name="f43" fmla="*/ 4 f30 1"/>
                <a:gd name="f44" fmla="*/ 3 f30 1"/>
                <a:gd name="f45" fmla="*/ 6 f29 1"/>
                <a:gd name="f46" fmla="*/ 0 f29 1"/>
                <a:gd name="f47" fmla="*/ 17 f30 1"/>
                <a:gd name="f48" fmla="*/ f31 1 f2"/>
                <a:gd name="f49" fmla="*/ f34 1 58"/>
                <a:gd name="f50" fmla="*/ f35 1 79"/>
                <a:gd name="f51" fmla="*/ f36 1 58"/>
                <a:gd name="f52" fmla="*/ f37 1 79"/>
                <a:gd name="f53" fmla="*/ f38 1 79"/>
                <a:gd name="f54" fmla="*/ f39 1 58"/>
                <a:gd name="f55" fmla="*/ f40 1 58"/>
                <a:gd name="f56" fmla="*/ f41 1 58"/>
                <a:gd name="f57" fmla="*/ f42 1 79"/>
                <a:gd name="f58" fmla="*/ f43 1 58"/>
                <a:gd name="f59" fmla="*/ f44 1 58"/>
                <a:gd name="f60" fmla="*/ f45 1 79"/>
                <a:gd name="f61" fmla="*/ f46 1 79"/>
                <a:gd name="f62" fmla="*/ f47 1 58"/>
                <a:gd name="f63" fmla="*/ 0 1 f32"/>
                <a:gd name="f64" fmla="*/ f6 1 f32"/>
                <a:gd name="f65" fmla="*/ 0 1 f33"/>
                <a:gd name="f66" fmla="*/ f7 1 f33"/>
                <a:gd name="f67" fmla="+- f48 0 f1"/>
                <a:gd name="f68" fmla="*/ f49 1 f32"/>
                <a:gd name="f69" fmla="*/ f50 1 f33"/>
                <a:gd name="f70" fmla="*/ f51 1 f32"/>
                <a:gd name="f71" fmla="*/ f52 1 f33"/>
                <a:gd name="f72" fmla="*/ f53 1 f33"/>
                <a:gd name="f73" fmla="*/ f54 1 f32"/>
                <a:gd name="f74" fmla="*/ f55 1 f32"/>
                <a:gd name="f75" fmla="*/ f56 1 f32"/>
                <a:gd name="f76" fmla="*/ f57 1 f33"/>
                <a:gd name="f77" fmla="*/ f58 1 f32"/>
                <a:gd name="f78" fmla="*/ f59 1 f32"/>
                <a:gd name="f79" fmla="*/ f60 1 f33"/>
                <a:gd name="f80" fmla="*/ f61 1 f33"/>
                <a:gd name="f81" fmla="*/ f62 1 f32"/>
                <a:gd name="f82" fmla="*/ f63 f27 1"/>
                <a:gd name="f83" fmla="*/ f64 f27 1"/>
                <a:gd name="f84" fmla="*/ f66 f28 1"/>
                <a:gd name="f85" fmla="*/ f65 f28 1"/>
                <a:gd name="f86" fmla="*/ f68 f27 1"/>
                <a:gd name="f87" fmla="*/ f69 f28 1"/>
                <a:gd name="f88" fmla="*/ f70 f27 1"/>
                <a:gd name="f89" fmla="*/ f71 f28 1"/>
                <a:gd name="f90" fmla="*/ f72 f28 1"/>
                <a:gd name="f91" fmla="*/ f73 f27 1"/>
                <a:gd name="f92" fmla="*/ f74 f27 1"/>
                <a:gd name="f93" fmla="*/ f75 f27 1"/>
                <a:gd name="f94" fmla="*/ f76 f28 1"/>
                <a:gd name="f95" fmla="*/ f77 f27 1"/>
                <a:gd name="f96" fmla="*/ f78 f27 1"/>
                <a:gd name="f97" fmla="*/ f79 f28 1"/>
                <a:gd name="f98" fmla="*/ f80 f28 1"/>
                <a:gd name="f99" fmla="*/ f81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86" y="f87"/>
                </a:cxn>
                <a:cxn ang="f67">
                  <a:pos x="f88" y="f89"/>
                </a:cxn>
                <a:cxn ang="f67">
                  <a:pos x="f86" y="f90"/>
                </a:cxn>
                <a:cxn ang="f67">
                  <a:pos x="f91" y="f90"/>
                </a:cxn>
                <a:cxn ang="f67">
                  <a:pos x="f92" y="f89"/>
                </a:cxn>
                <a:cxn ang="f67">
                  <a:pos x="f91" y="f87"/>
                </a:cxn>
                <a:cxn ang="f67">
                  <a:pos x="f93" y="f94"/>
                </a:cxn>
                <a:cxn ang="f67">
                  <a:pos x="f95" y="f94"/>
                </a:cxn>
                <a:cxn ang="f67">
                  <a:pos x="f96" y="f97"/>
                </a:cxn>
                <a:cxn ang="f67">
                  <a:pos x="f95" y="f98"/>
                </a:cxn>
                <a:cxn ang="f67">
                  <a:pos x="f86" y="f98"/>
                </a:cxn>
                <a:cxn ang="f67">
                  <a:pos x="f88" y="f97"/>
                </a:cxn>
                <a:cxn ang="f67">
                  <a:pos x="f86" y="f94"/>
                </a:cxn>
                <a:cxn ang="f67">
                  <a:pos x="f99" y="f87"/>
                </a:cxn>
                <a:cxn ang="f67">
                  <a:pos x="f86" y="f87"/>
                </a:cxn>
              </a:cxnLst>
              <a:rect l="f82" t="f85" r="f83" b="f84"/>
              <a:pathLst>
                <a:path w="58" h="79">
                  <a:moveTo>
                    <a:pt x="f8" y="f9"/>
                  </a:move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8" y="f7"/>
                    <a:pt x="f8" y="f7"/>
                  </a:cubicBezTo>
                  <a:cubicBezTo>
                    <a:pt x="f13" y="f7"/>
                    <a:pt x="f13" y="f7"/>
                    <a:pt x="f13" y="f7"/>
                  </a:cubicBezTo>
                  <a:cubicBezTo>
                    <a:pt x="f13" y="f12"/>
                    <a:pt x="f5" y="f14"/>
                    <a:pt x="f5" y="f11"/>
                  </a:cubicBezTo>
                  <a:cubicBezTo>
                    <a:pt x="f5" y="f15"/>
                    <a:pt x="f13" y="f16"/>
                    <a:pt x="f13" y="f9"/>
                  </a:cubicBezTo>
                  <a:cubicBezTo>
                    <a:pt x="f17" y="f18"/>
                    <a:pt x="f17" y="f18"/>
                    <a:pt x="f17" y="f18"/>
                  </a:cubicBezTo>
                  <a:cubicBezTo>
                    <a:pt x="f19" y="f18"/>
                    <a:pt x="f19" y="f18"/>
                    <a:pt x="f19" y="f18"/>
                  </a:cubicBez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5"/>
                    <a:pt x="f19" y="f5"/>
                  </a:cubicBezTo>
                  <a:cubicBezTo>
                    <a:pt x="f8" y="f5"/>
                    <a:pt x="f8" y="f5"/>
                    <a:pt x="f8" y="f5"/>
                  </a:cubicBezTo>
                  <a:cubicBezTo>
                    <a:pt x="f6" y="f13"/>
                    <a:pt x="f6" y="f20"/>
                    <a:pt x="f6" y="f22"/>
                  </a:cubicBezTo>
                  <a:cubicBezTo>
                    <a:pt x="f6" y="f24"/>
                    <a:pt x="f6" y="f21"/>
                    <a:pt x="f8" y="f18"/>
                  </a:cubicBezTo>
                  <a:cubicBezTo>
                    <a:pt x="f25" y="f9"/>
                    <a:pt x="f25" y="f9"/>
                    <a:pt x="f25" y="f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9889FCEB-E607-B4B2-2441-83F6EF76EE75}"/>
                </a:ext>
              </a:extLst>
            </p:cNvPr>
            <p:cNvSpPr/>
            <p:nvPr/>
          </p:nvSpPr>
          <p:spPr>
            <a:xfrm>
              <a:off x="911144" y="807945"/>
              <a:ext cx="7840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108"/>
                <a:gd name="f8" fmla="val 16"/>
                <a:gd name="f9" fmla="val 50"/>
                <a:gd name="f10" fmla="val 37"/>
                <a:gd name="f11" fmla="val 49"/>
                <a:gd name="f12" fmla="val 55"/>
                <a:gd name="f13" fmla="val 43"/>
                <a:gd name="f14" fmla="val 31"/>
                <a:gd name="f15" fmla="val 19"/>
                <a:gd name="f16" fmla="val 12"/>
                <a:gd name="f17" fmla="val 39"/>
                <a:gd name="f18" fmla="val 59"/>
                <a:gd name="f19" fmla="val 71"/>
                <a:gd name="f20" fmla="val 46"/>
                <a:gd name="f21" fmla="val 63"/>
                <a:gd name="f22" fmla="val 58"/>
                <a:gd name="f23" fmla="val 62"/>
                <a:gd name="f24" fmla="val 107"/>
                <a:gd name="f25" fmla="val 73"/>
                <a:gd name="f26" fmla="val 67"/>
                <a:gd name="f27" fmla="val 34"/>
                <a:gd name="f28" fmla="val 13"/>
                <a:gd name="f29" fmla="val 8"/>
                <a:gd name="f30" fmla="val 3"/>
                <a:gd name="f31" fmla="+- 0 0 -90"/>
                <a:gd name="f32" fmla="*/ f3 1 76"/>
                <a:gd name="f33" fmla="*/ f4 1 108"/>
                <a:gd name="f34" fmla="+- f7 0 f5"/>
                <a:gd name="f35" fmla="+- f6 0 f5"/>
                <a:gd name="f36" fmla="*/ f31 f0 1"/>
                <a:gd name="f37" fmla="*/ f35 1 76"/>
                <a:gd name="f38" fmla="*/ f34 1 108"/>
                <a:gd name="f39" fmla="*/ 16 f35 1"/>
                <a:gd name="f40" fmla="*/ 50 f34 1"/>
                <a:gd name="f41" fmla="*/ 37 f35 1"/>
                <a:gd name="f42" fmla="*/ 55 f35 1"/>
                <a:gd name="f43" fmla="*/ 31 f34 1"/>
                <a:gd name="f44" fmla="*/ 12 f34 1"/>
                <a:gd name="f45" fmla="*/ 39 f35 1"/>
                <a:gd name="f46" fmla="*/ 0 f34 1"/>
                <a:gd name="f47" fmla="*/ 71 f35 1"/>
                <a:gd name="f48" fmla="*/ 50 f35 1"/>
                <a:gd name="f49" fmla="*/ 62 f34 1"/>
                <a:gd name="f50" fmla="*/ 76 f35 1"/>
                <a:gd name="f51" fmla="*/ 107 f34 1"/>
                <a:gd name="f52" fmla="*/ 67 f35 1"/>
                <a:gd name="f53" fmla="*/ 108 f34 1"/>
                <a:gd name="f54" fmla="*/ 59 f35 1"/>
                <a:gd name="f55" fmla="*/ 34 f35 1"/>
                <a:gd name="f56" fmla="*/ 63 f34 1"/>
                <a:gd name="f57" fmla="*/ 8 f35 1"/>
                <a:gd name="f58" fmla="*/ 0 f35 1"/>
                <a:gd name="f59" fmla="*/ f36 1 f2"/>
                <a:gd name="f60" fmla="*/ f39 1 76"/>
                <a:gd name="f61" fmla="*/ f40 1 108"/>
                <a:gd name="f62" fmla="*/ f41 1 76"/>
                <a:gd name="f63" fmla="*/ f42 1 76"/>
                <a:gd name="f64" fmla="*/ f43 1 108"/>
                <a:gd name="f65" fmla="*/ f44 1 108"/>
                <a:gd name="f66" fmla="*/ f45 1 76"/>
                <a:gd name="f67" fmla="*/ f46 1 108"/>
                <a:gd name="f68" fmla="*/ f47 1 76"/>
                <a:gd name="f69" fmla="*/ f48 1 76"/>
                <a:gd name="f70" fmla="*/ f49 1 108"/>
                <a:gd name="f71" fmla="*/ f50 1 76"/>
                <a:gd name="f72" fmla="*/ f51 1 108"/>
                <a:gd name="f73" fmla="*/ f52 1 76"/>
                <a:gd name="f74" fmla="*/ f53 1 108"/>
                <a:gd name="f75" fmla="*/ f54 1 76"/>
                <a:gd name="f76" fmla="*/ f55 1 76"/>
                <a:gd name="f77" fmla="*/ f56 1 108"/>
                <a:gd name="f78" fmla="*/ f57 1 76"/>
                <a:gd name="f79" fmla="*/ f58 1 76"/>
                <a:gd name="f80" fmla="*/ 0 1 f37"/>
                <a:gd name="f81" fmla="*/ f6 1 f37"/>
                <a:gd name="f82" fmla="*/ 0 1 f38"/>
                <a:gd name="f83" fmla="*/ f7 1 f38"/>
                <a:gd name="f84" fmla="+- f59 0 f1"/>
                <a:gd name="f85" fmla="*/ f60 1 f37"/>
                <a:gd name="f86" fmla="*/ f61 1 f38"/>
                <a:gd name="f87" fmla="*/ f62 1 f37"/>
                <a:gd name="f88" fmla="*/ f63 1 f37"/>
                <a:gd name="f89" fmla="*/ f64 1 f38"/>
                <a:gd name="f90" fmla="*/ f65 1 f38"/>
                <a:gd name="f91" fmla="*/ f66 1 f37"/>
                <a:gd name="f92" fmla="*/ f67 1 f38"/>
                <a:gd name="f93" fmla="*/ f68 1 f37"/>
                <a:gd name="f94" fmla="*/ f69 1 f37"/>
                <a:gd name="f95" fmla="*/ f70 1 f38"/>
                <a:gd name="f96" fmla="*/ f71 1 f37"/>
                <a:gd name="f97" fmla="*/ f72 1 f38"/>
                <a:gd name="f98" fmla="*/ f73 1 f37"/>
                <a:gd name="f99" fmla="*/ f74 1 f38"/>
                <a:gd name="f100" fmla="*/ f75 1 f37"/>
                <a:gd name="f101" fmla="*/ f76 1 f37"/>
                <a:gd name="f102" fmla="*/ f77 1 f38"/>
                <a:gd name="f103" fmla="*/ f78 1 f37"/>
                <a:gd name="f104" fmla="*/ f79 1 f37"/>
                <a:gd name="f105" fmla="*/ f80 f32 1"/>
                <a:gd name="f106" fmla="*/ f81 f32 1"/>
                <a:gd name="f107" fmla="*/ f83 f33 1"/>
                <a:gd name="f108" fmla="*/ f82 f33 1"/>
                <a:gd name="f109" fmla="*/ f85 f32 1"/>
                <a:gd name="f110" fmla="*/ f86 f33 1"/>
                <a:gd name="f111" fmla="*/ f87 f32 1"/>
                <a:gd name="f112" fmla="*/ f88 f32 1"/>
                <a:gd name="f113" fmla="*/ f89 f33 1"/>
                <a:gd name="f114" fmla="*/ f90 f33 1"/>
                <a:gd name="f115" fmla="*/ f91 f32 1"/>
                <a:gd name="f116" fmla="*/ f92 f33 1"/>
                <a:gd name="f117" fmla="*/ f93 f32 1"/>
                <a:gd name="f118" fmla="*/ f94 f32 1"/>
                <a:gd name="f119" fmla="*/ f95 f33 1"/>
                <a:gd name="f120" fmla="*/ f96 f32 1"/>
                <a:gd name="f121" fmla="*/ f97 f33 1"/>
                <a:gd name="f122" fmla="*/ f98 f32 1"/>
                <a:gd name="f123" fmla="*/ f99 f33 1"/>
                <a:gd name="f124" fmla="*/ f100 f32 1"/>
                <a:gd name="f125" fmla="*/ f101 f32 1"/>
                <a:gd name="f126" fmla="*/ f102 f33 1"/>
                <a:gd name="f127" fmla="*/ f103 f32 1"/>
                <a:gd name="f128" fmla="*/ f104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9" y="f110"/>
                </a:cxn>
                <a:cxn ang="f84">
                  <a:pos x="f111" y="f110"/>
                </a:cxn>
                <a:cxn ang="f84">
                  <a:pos x="f112" y="f113"/>
                </a:cxn>
                <a:cxn ang="f84">
                  <a:pos x="f111" y="f114"/>
                </a:cxn>
                <a:cxn ang="f84">
                  <a:pos x="f109" y="f114"/>
                </a:cxn>
                <a:cxn ang="f84">
                  <a:pos x="f109" y="f110"/>
                </a:cxn>
                <a:cxn ang="f84">
                  <a:pos x="f115" y="f116"/>
                </a:cxn>
                <a:cxn ang="f84">
                  <a:pos x="f117" y="f113"/>
                </a:cxn>
                <a:cxn ang="f84">
                  <a:pos x="f118" y="f119"/>
                </a:cxn>
                <a:cxn ang="f84">
                  <a:pos x="f120" y="f121"/>
                </a:cxn>
                <a:cxn ang="f84">
                  <a:pos x="f122" y="f123"/>
                </a:cxn>
                <a:cxn ang="f84">
                  <a:pos x="f124" y="f121"/>
                </a:cxn>
                <a:cxn ang="f84">
                  <a:pos x="f125" y="f126"/>
                </a:cxn>
                <a:cxn ang="f84">
                  <a:pos x="f109" y="f126"/>
                </a:cxn>
                <a:cxn ang="f84">
                  <a:pos x="f109" y="f121"/>
                </a:cxn>
                <a:cxn ang="f84">
                  <a:pos x="f127" y="f123"/>
                </a:cxn>
                <a:cxn ang="f84">
                  <a:pos x="f128" y="f121"/>
                </a:cxn>
                <a:cxn ang="f84">
                  <a:pos x="f128" y="f116"/>
                </a:cxn>
                <a:cxn ang="f84">
                  <a:pos x="f115" y="f116"/>
                </a:cxn>
              </a:cxnLst>
              <a:rect l="f105" t="f108" r="f106" b="f107"/>
              <a:pathLst>
                <a:path w="76" h="108">
                  <a:moveTo>
                    <a:pt x="f8" y="f9"/>
                  </a:moveTo>
                  <a:cubicBezTo>
                    <a:pt x="f10" y="f9"/>
                    <a:pt x="f10" y="f9"/>
                    <a:pt x="f10" y="f9"/>
                  </a:cubicBezTo>
                  <a:cubicBezTo>
                    <a:pt x="f11" y="f9"/>
                    <a:pt x="f12" y="f13"/>
                    <a:pt x="f12" y="f14"/>
                  </a:cubicBezTo>
                  <a:cubicBezTo>
                    <a:pt x="f12" y="f15"/>
                    <a:pt x="f11" y="f16"/>
                    <a:pt x="f10" y="f16"/>
                  </a:cubicBezTo>
                  <a:cubicBezTo>
                    <a:pt x="f8" y="f16"/>
                    <a:pt x="f8" y="f16"/>
                    <a:pt x="f8" y="f16"/>
                  </a:cubicBezTo>
                  <a:lnTo>
                    <a:pt x="f8" y="f9"/>
                  </a:lnTo>
                  <a:close/>
                  <a:moveTo>
                    <a:pt x="f17" y="f5"/>
                  </a:moveTo>
                  <a:cubicBezTo>
                    <a:pt x="f18" y="f5"/>
                    <a:pt x="f19" y="f16"/>
                    <a:pt x="f19" y="f14"/>
                  </a:cubicBezTo>
                  <a:cubicBezTo>
                    <a:pt x="f19" y="f20"/>
                    <a:pt x="f21" y="f22"/>
                    <a:pt x="f9" y="f23"/>
                  </a:cubicBezTo>
                  <a:cubicBezTo>
                    <a:pt x="f6" y="f24"/>
                    <a:pt x="f6" y="f24"/>
                    <a:pt x="f6" y="f24"/>
                  </a:cubicBezTo>
                  <a:cubicBezTo>
                    <a:pt x="f6" y="f24"/>
                    <a:pt x="f25" y="f7"/>
                    <a:pt x="f26" y="f7"/>
                  </a:cubicBezTo>
                  <a:cubicBezTo>
                    <a:pt x="f23" y="f7"/>
                    <a:pt x="f18" y="f24"/>
                    <a:pt x="f18" y="f24"/>
                  </a:cubicBezTo>
                  <a:cubicBezTo>
                    <a:pt x="f27" y="f21"/>
                    <a:pt x="f27" y="f21"/>
                    <a:pt x="f27" y="f21"/>
                  </a:cubicBezTo>
                  <a:cubicBezTo>
                    <a:pt x="f8" y="f21"/>
                    <a:pt x="f8" y="f21"/>
                    <a:pt x="f8" y="f21"/>
                  </a:cubicBezTo>
                  <a:cubicBezTo>
                    <a:pt x="f8" y="f24"/>
                    <a:pt x="f8" y="f24"/>
                    <a:pt x="f8" y="f24"/>
                  </a:cubicBezTo>
                  <a:cubicBezTo>
                    <a:pt x="f8" y="f24"/>
                    <a:pt x="f28" y="f7"/>
                    <a:pt x="f29" y="f7"/>
                  </a:cubicBezTo>
                  <a:cubicBezTo>
                    <a:pt x="f30" y="f7"/>
                    <a:pt x="f5" y="f24"/>
                    <a:pt x="f5" y="f24"/>
                  </a:cubicBezTo>
                  <a:cubicBezTo>
                    <a:pt x="f5" y="f5"/>
                    <a:pt x="f5" y="f5"/>
                    <a:pt x="f5" y="f5"/>
                  </a:cubicBezTo>
                  <a:lnTo>
                    <a:pt x="f17" y="f5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409B2459-FC52-D69B-BDBA-B0F0BCAF02E3}"/>
                </a:ext>
              </a:extLst>
            </p:cNvPr>
            <p:cNvSpPr/>
            <p:nvPr/>
          </p:nvSpPr>
          <p:spPr>
            <a:xfrm>
              <a:off x="1002886" y="835679"/>
              <a:ext cx="64538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4"/>
                <a:gd name="f11" fmla="val 17"/>
                <a:gd name="f12" fmla="val 19"/>
                <a:gd name="f13" fmla="val 15"/>
                <a:gd name="f14" fmla="val 35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64"/>
                <a:gd name="f23" fmla="val 70"/>
                <a:gd name="f24" fmla="val 36"/>
                <a:gd name="f25" fmla="val 47"/>
                <a:gd name="f26" fmla="val 54"/>
                <a:gd name="f27" fmla="val 65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5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5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10" y="f23"/>
                    <a:pt x="f24" y="f23"/>
                  </a:cubicBezTo>
                  <a:cubicBezTo>
                    <a:pt x="f25" y="f23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DAB92C54-C016-FB6D-EB76-6E149A6A3B79}"/>
                </a:ext>
              </a:extLst>
            </p:cNvPr>
            <p:cNvSpPr/>
            <p:nvPr/>
          </p:nvSpPr>
          <p:spPr>
            <a:xfrm>
              <a:off x="1086087" y="802605"/>
              <a:ext cx="62938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5"/>
                <a:gd name="f18" fmla="val 19"/>
                <a:gd name="f19" fmla="val 48"/>
                <a:gd name="f20" fmla="val 15"/>
                <a:gd name="f21" fmla="val 12"/>
                <a:gd name="f22" fmla="val 7"/>
                <a:gd name="f23" fmla="val 2"/>
                <a:gd name="f24" fmla="val 1"/>
                <a:gd name="f25" fmla="val 20"/>
                <a:gd name="f26" fmla="val 36"/>
                <a:gd name="f27" fmla="val 28"/>
                <a:gd name="f28" fmla="val 38"/>
                <a:gd name="f29" fmla="val 53"/>
                <a:gd name="f30" fmla="val 55"/>
                <a:gd name="f31" fmla="+- 0 0 -90"/>
                <a:gd name="f32" fmla="*/ f3 1 61"/>
                <a:gd name="f33" fmla="*/ f4 1 113"/>
                <a:gd name="f34" fmla="+- f7 0 f5"/>
                <a:gd name="f35" fmla="+- f6 0 f5"/>
                <a:gd name="f36" fmla="*/ f31 f0 1"/>
                <a:gd name="f37" fmla="*/ f35 1 61"/>
                <a:gd name="f38" fmla="*/ f34 1 113"/>
                <a:gd name="f39" fmla="*/ 61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7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1"/>
                <a:gd name="f59" fmla="*/ f40 1 113"/>
                <a:gd name="f60" fmla="*/ f41 1 61"/>
                <a:gd name="f61" fmla="*/ f42 1 113"/>
                <a:gd name="f62" fmla="*/ f43 1 61"/>
                <a:gd name="f63" fmla="*/ f44 1 113"/>
                <a:gd name="f64" fmla="*/ f45 1 61"/>
                <a:gd name="f65" fmla="*/ f46 1 113"/>
                <a:gd name="f66" fmla="*/ f47 1 61"/>
                <a:gd name="f67" fmla="*/ f48 1 113"/>
                <a:gd name="f68" fmla="*/ f49 1 61"/>
                <a:gd name="f69" fmla="*/ f50 1 61"/>
                <a:gd name="f70" fmla="*/ f51 1 113"/>
                <a:gd name="f71" fmla="*/ f52 1 113"/>
                <a:gd name="f72" fmla="*/ f53 1 113"/>
                <a:gd name="f73" fmla="*/ f54 1 61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1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0FE5F1B1-DCDA-E2C5-777E-B398BB925AFB}"/>
                </a:ext>
              </a:extLst>
            </p:cNvPr>
            <p:cNvSpPr/>
            <p:nvPr/>
          </p:nvSpPr>
          <p:spPr>
            <a:xfrm>
              <a:off x="1166628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5"/>
                <a:gd name="f12" fmla="val 48"/>
                <a:gd name="f13" fmla="val 57"/>
                <a:gd name="f14" fmla="val 67"/>
                <a:gd name="f15" fmla="val 20"/>
                <a:gd name="f16" fmla="val 71"/>
                <a:gd name="f17" fmla="val 28"/>
                <a:gd name="f18" fmla="val 40"/>
                <a:gd name="f19" fmla="val 46"/>
                <a:gd name="f20" fmla="val 50"/>
                <a:gd name="f21" fmla="val 45"/>
                <a:gd name="f22" fmla="val 43"/>
                <a:gd name="f23" fmla="val 36"/>
                <a:gd name="f24" fmla="val 32"/>
                <a:gd name="f25" fmla="val 54"/>
                <a:gd name="f26" fmla="val 10"/>
                <a:gd name="f27" fmla="val 30"/>
                <a:gd name="f28" fmla="val 80"/>
                <a:gd name="f29" fmla="val 59"/>
                <a:gd name="f30" fmla="val 81"/>
                <a:gd name="f31" fmla="val 55"/>
                <a:gd name="f32" fmla="val 51"/>
                <a:gd name="f33" fmla="val 49"/>
                <a:gd name="f34" fmla="val 47"/>
                <a:gd name="f35" fmla="val 70"/>
                <a:gd name="f36" fmla="val 78"/>
                <a:gd name="f37" fmla="val 35"/>
                <a:gd name="f38" fmla="val 23"/>
                <a:gd name="f39" fmla="val 9"/>
                <a:gd name="f40" fmla="val 74"/>
                <a:gd name="f41" fmla="val 41"/>
                <a:gd name="f42" fmla="val 34"/>
                <a:gd name="f43" fmla="val 29"/>
                <a:gd name="f44" fmla="val 42"/>
                <a:gd name="f45" fmla="val 19"/>
                <a:gd name="f46" fmla="val 13"/>
                <a:gd name="f47" fmla="val 17"/>
                <a:gd name="f48" fmla="val 8"/>
                <a:gd name="f49" fmla="val 7"/>
                <a:gd name="f50" fmla="val 12"/>
                <a:gd name="f51" fmla="val 5"/>
                <a:gd name="f52" fmla="val 6"/>
                <a:gd name="f53" fmla="+- 0 0 -90"/>
                <a:gd name="f54" fmla="*/ f3 1 61"/>
                <a:gd name="f55" fmla="*/ f4 1 83"/>
                <a:gd name="f56" fmla="+- f7 0 f5"/>
                <a:gd name="f57" fmla="+- f6 0 f5"/>
                <a:gd name="f58" fmla="*/ f53 f0 1"/>
                <a:gd name="f59" fmla="*/ f57 1 61"/>
                <a:gd name="f60" fmla="*/ f56 1 83"/>
                <a:gd name="f61" fmla="*/ 31 f57 1"/>
                <a:gd name="f62" fmla="*/ 44 f56 1"/>
                <a:gd name="f63" fmla="*/ 15 f57 1"/>
                <a:gd name="f64" fmla="*/ 57 f56 1"/>
                <a:gd name="f65" fmla="*/ 28 f57 1"/>
                <a:gd name="f66" fmla="*/ 71 f56 1"/>
                <a:gd name="f67" fmla="*/ 46 f57 1"/>
                <a:gd name="f68" fmla="*/ 50 f56 1"/>
                <a:gd name="f69" fmla="*/ 45 f56 1"/>
                <a:gd name="f70" fmla="*/ 32 f57 1"/>
                <a:gd name="f71" fmla="*/ 0 f56 1"/>
                <a:gd name="f72" fmla="*/ 61 f57 1"/>
                <a:gd name="f73" fmla="*/ 30 f56 1"/>
                <a:gd name="f74" fmla="*/ 80 f56 1"/>
                <a:gd name="f75" fmla="*/ 55 f57 1"/>
                <a:gd name="f76" fmla="*/ 81 f56 1"/>
                <a:gd name="f77" fmla="*/ 49 f57 1"/>
                <a:gd name="f78" fmla="*/ 47 f57 1"/>
                <a:gd name="f79" fmla="*/ 70 f56 1"/>
                <a:gd name="f80" fmla="*/ 23 f57 1"/>
                <a:gd name="f81" fmla="*/ 83 f56 1"/>
                <a:gd name="f82" fmla="*/ 0 f57 1"/>
                <a:gd name="f83" fmla="*/ 29 f57 1"/>
                <a:gd name="f84" fmla="*/ 34 f56 1"/>
                <a:gd name="f85" fmla="*/ 35 f56 1"/>
                <a:gd name="f86" fmla="*/ 29 f56 1"/>
                <a:gd name="f87" fmla="*/ 30 f57 1"/>
                <a:gd name="f88" fmla="*/ 13 f56 1"/>
                <a:gd name="f89" fmla="*/ 10 f57 1"/>
                <a:gd name="f90" fmla="*/ 17 f56 1"/>
                <a:gd name="f91" fmla="*/ 7 f57 1"/>
                <a:gd name="f92" fmla="*/ 12 f56 1"/>
                <a:gd name="f93" fmla="*/ 6 f57 1"/>
                <a:gd name="f94" fmla="*/ 6 f56 1"/>
                <a:gd name="f95" fmla="*/ f58 1 f2"/>
                <a:gd name="f96" fmla="*/ f61 1 61"/>
                <a:gd name="f97" fmla="*/ f62 1 83"/>
                <a:gd name="f98" fmla="*/ f63 1 61"/>
                <a:gd name="f99" fmla="*/ f64 1 83"/>
                <a:gd name="f100" fmla="*/ f65 1 61"/>
                <a:gd name="f101" fmla="*/ f66 1 83"/>
                <a:gd name="f102" fmla="*/ f67 1 61"/>
                <a:gd name="f103" fmla="*/ f68 1 83"/>
                <a:gd name="f104" fmla="*/ f69 1 83"/>
                <a:gd name="f105" fmla="*/ f70 1 61"/>
                <a:gd name="f106" fmla="*/ f71 1 83"/>
                <a:gd name="f107" fmla="*/ f72 1 61"/>
                <a:gd name="f108" fmla="*/ f73 1 83"/>
                <a:gd name="f109" fmla="*/ f74 1 83"/>
                <a:gd name="f110" fmla="*/ f75 1 61"/>
                <a:gd name="f111" fmla="*/ f76 1 83"/>
                <a:gd name="f112" fmla="*/ f77 1 61"/>
                <a:gd name="f113" fmla="*/ f78 1 61"/>
                <a:gd name="f114" fmla="*/ f79 1 83"/>
                <a:gd name="f115" fmla="*/ f80 1 61"/>
                <a:gd name="f116" fmla="*/ f81 1 83"/>
                <a:gd name="f117" fmla="*/ f82 1 61"/>
                <a:gd name="f118" fmla="*/ f83 1 61"/>
                <a:gd name="f119" fmla="*/ f84 1 83"/>
                <a:gd name="f120" fmla="*/ f85 1 83"/>
                <a:gd name="f121" fmla="*/ f86 1 83"/>
                <a:gd name="f122" fmla="*/ f87 1 61"/>
                <a:gd name="f123" fmla="*/ f88 1 83"/>
                <a:gd name="f124" fmla="*/ f89 1 61"/>
                <a:gd name="f125" fmla="*/ f90 1 83"/>
                <a:gd name="f126" fmla="*/ f91 1 61"/>
                <a:gd name="f127" fmla="*/ f92 1 83"/>
                <a:gd name="f128" fmla="*/ f93 1 61"/>
                <a:gd name="f129" fmla="*/ f94 1 83"/>
                <a:gd name="f130" fmla="*/ 0 1 f59"/>
                <a:gd name="f131" fmla="*/ f6 1 f59"/>
                <a:gd name="f132" fmla="*/ 0 1 f60"/>
                <a:gd name="f133" fmla="*/ f7 1 f60"/>
                <a:gd name="f134" fmla="+- f95 0 f1"/>
                <a:gd name="f135" fmla="*/ f96 1 f59"/>
                <a:gd name="f136" fmla="*/ f97 1 f60"/>
                <a:gd name="f137" fmla="*/ f98 1 f59"/>
                <a:gd name="f138" fmla="*/ f99 1 f60"/>
                <a:gd name="f139" fmla="*/ f100 1 f59"/>
                <a:gd name="f140" fmla="*/ f101 1 f60"/>
                <a:gd name="f141" fmla="*/ f102 1 f59"/>
                <a:gd name="f142" fmla="*/ f103 1 f60"/>
                <a:gd name="f143" fmla="*/ f104 1 f60"/>
                <a:gd name="f144" fmla="*/ f105 1 f59"/>
                <a:gd name="f145" fmla="*/ f106 1 f60"/>
                <a:gd name="f146" fmla="*/ f107 1 f59"/>
                <a:gd name="f147" fmla="*/ f108 1 f60"/>
                <a:gd name="f148" fmla="*/ f109 1 f60"/>
                <a:gd name="f149" fmla="*/ f110 1 f59"/>
                <a:gd name="f150" fmla="*/ f111 1 f60"/>
                <a:gd name="f151" fmla="*/ f112 1 f59"/>
                <a:gd name="f152" fmla="*/ f113 1 f59"/>
                <a:gd name="f153" fmla="*/ f114 1 f60"/>
                <a:gd name="f154" fmla="*/ f115 1 f59"/>
                <a:gd name="f155" fmla="*/ f116 1 f60"/>
                <a:gd name="f156" fmla="*/ f117 1 f59"/>
                <a:gd name="f157" fmla="*/ f118 1 f59"/>
                <a:gd name="f158" fmla="*/ f119 1 f60"/>
                <a:gd name="f159" fmla="*/ f120 1 f60"/>
                <a:gd name="f160" fmla="*/ f121 1 f60"/>
                <a:gd name="f161" fmla="*/ f122 1 f59"/>
                <a:gd name="f162" fmla="*/ f123 1 f60"/>
                <a:gd name="f163" fmla="*/ f124 1 f59"/>
                <a:gd name="f164" fmla="*/ f125 1 f60"/>
                <a:gd name="f165" fmla="*/ f126 1 f59"/>
                <a:gd name="f166" fmla="*/ f127 1 f60"/>
                <a:gd name="f167" fmla="*/ f128 1 f59"/>
                <a:gd name="f168" fmla="*/ f129 1 f60"/>
                <a:gd name="f169" fmla="*/ f130 f54 1"/>
                <a:gd name="f170" fmla="*/ f131 f54 1"/>
                <a:gd name="f171" fmla="*/ f133 f55 1"/>
                <a:gd name="f172" fmla="*/ f132 f55 1"/>
                <a:gd name="f173" fmla="*/ f135 f54 1"/>
                <a:gd name="f174" fmla="*/ f136 f55 1"/>
                <a:gd name="f175" fmla="*/ f137 f54 1"/>
                <a:gd name="f176" fmla="*/ f138 f55 1"/>
                <a:gd name="f177" fmla="*/ f139 f54 1"/>
                <a:gd name="f178" fmla="*/ f140 f55 1"/>
                <a:gd name="f179" fmla="*/ f141 f54 1"/>
                <a:gd name="f180" fmla="*/ f142 f55 1"/>
                <a:gd name="f181" fmla="*/ f143 f55 1"/>
                <a:gd name="f182" fmla="*/ f144 f54 1"/>
                <a:gd name="f183" fmla="*/ f145 f55 1"/>
                <a:gd name="f184" fmla="*/ f146 f54 1"/>
                <a:gd name="f185" fmla="*/ f147 f55 1"/>
                <a:gd name="f186" fmla="*/ f148 f55 1"/>
                <a:gd name="f187" fmla="*/ f149 f54 1"/>
                <a:gd name="f188" fmla="*/ f150 f55 1"/>
                <a:gd name="f189" fmla="*/ f151 f54 1"/>
                <a:gd name="f190" fmla="*/ f152 f54 1"/>
                <a:gd name="f191" fmla="*/ f153 f55 1"/>
                <a:gd name="f192" fmla="*/ f154 f54 1"/>
                <a:gd name="f193" fmla="*/ f155 f55 1"/>
                <a:gd name="f194" fmla="*/ f156 f54 1"/>
                <a:gd name="f195" fmla="*/ f157 f54 1"/>
                <a:gd name="f196" fmla="*/ f158 f55 1"/>
                <a:gd name="f197" fmla="*/ f159 f55 1"/>
                <a:gd name="f198" fmla="*/ f160 f55 1"/>
                <a:gd name="f199" fmla="*/ f161 f54 1"/>
                <a:gd name="f200" fmla="*/ f162 f55 1"/>
                <a:gd name="f201" fmla="*/ f163 f54 1"/>
                <a:gd name="f202" fmla="*/ f164 f55 1"/>
                <a:gd name="f203" fmla="*/ f165 f54 1"/>
                <a:gd name="f204" fmla="*/ f166 f55 1"/>
                <a:gd name="f205" fmla="*/ f167 f54 1"/>
                <a:gd name="f206" fmla="*/ f168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4">
                  <a:pos x="f173" y="f174"/>
                </a:cxn>
                <a:cxn ang="f134">
                  <a:pos x="f175" y="f176"/>
                </a:cxn>
                <a:cxn ang="f134">
                  <a:pos x="f177" y="f178"/>
                </a:cxn>
                <a:cxn ang="f134">
                  <a:pos x="f179" y="f180"/>
                </a:cxn>
                <a:cxn ang="f134">
                  <a:pos x="f179" y="f181"/>
                </a:cxn>
                <a:cxn ang="f134">
                  <a:pos x="f173" y="f174"/>
                </a:cxn>
                <a:cxn ang="f134">
                  <a:pos x="f182" y="f183"/>
                </a:cxn>
                <a:cxn ang="f134">
                  <a:pos x="f184" y="f185"/>
                </a:cxn>
                <a:cxn ang="f134">
                  <a:pos x="f184" y="f186"/>
                </a:cxn>
                <a:cxn ang="f134">
                  <a:pos x="f187" y="f188"/>
                </a:cxn>
                <a:cxn ang="f134">
                  <a:pos x="f189" y="f186"/>
                </a:cxn>
                <a:cxn ang="f134">
                  <a:pos x="f190" y="f191"/>
                </a:cxn>
                <a:cxn ang="f134">
                  <a:pos x="f192" y="f193"/>
                </a:cxn>
                <a:cxn ang="f134">
                  <a:pos x="f194" y="f176"/>
                </a:cxn>
                <a:cxn ang="f134">
                  <a:pos x="f195" y="f196"/>
                </a:cxn>
                <a:cxn ang="f134">
                  <a:pos x="f179" y="f197"/>
                </a:cxn>
                <a:cxn ang="f134">
                  <a:pos x="f179" y="f198"/>
                </a:cxn>
                <a:cxn ang="f134">
                  <a:pos x="f199" y="f200"/>
                </a:cxn>
                <a:cxn ang="f134">
                  <a:pos x="f201" y="f202"/>
                </a:cxn>
                <a:cxn ang="f134">
                  <a:pos x="f203" y="f204"/>
                </a:cxn>
                <a:cxn ang="f134">
                  <a:pos x="f205" y="f206"/>
                </a:cxn>
                <a:cxn ang="f134">
                  <a:pos x="f182" y="f183"/>
                </a:cxn>
              </a:cxnLst>
              <a:rect l="f169" t="f172" r="f170" b="f171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cubicBezTo>
                    <a:pt x="f18" y="f16"/>
                    <a:pt x="f19" y="f6"/>
                    <a:pt x="f19" y="f20"/>
                  </a:cubicBezTo>
                  <a:cubicBezTo>
                    <a:pt x="f19" y="f21"/>
                    <a:pt x="f19" y="f21"/>
                    <a:pt x="f19" y="f21"/>
                  </a:cubicBezTo>
                  <a:cubicBezTo>
                    <a:pt x="f22" y="f21"/>
                    <a:pt x="f23" y="f9"/>
                    <a:pt x="f8" y="f9"/>
                  </a:cubicBezTo>
                  <a:moveTo>
                    <a:pt x="f24" y="f5"/>
                  </a:moveTo>
                  <a:cubicBezTo>
                    <a:pt x="f25" y="f5"/>
                    <a:pt x="f6" y="f26"/>
                    <a:pt x="f6" y="f27"/>
                  </a:cubicBezTo>
                  <a:cubicBezTo>
                    <a:pt x="f6" y="f28"/>
                    <a:pt x="f6" y="f28"/>
                    <a:pt x="f6" y="f28"/>
                  </a:cubicBezTo>
                  <a:cubicBezTo>
                    <a:pt x="f6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8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22" y="f36"/>
                    <a:pt x="f37" y="f7"/>
                    <a:pt x="f38" y="f7"/>
                  </a:cubicBezTo>
                  <a:cubicBezTo>
                    <a:pt x="f39" y="f7"/>
                    <a:pt x="f5" y="f40"/>
                    <a:pt x="f5" y="f13"/>
                  </a:cubicBezTo>
                  <a:cubicBezTo>
                    <a:pt x="f5" y="f41"/>
                    <a:pt x="f26" y="f42"/>
                    <a:pt x="f43" y="f42"/>
                  </a:cubicBezTo>
                  <a:cubicBezTo>
                    <a:pt x="f23" y="f42"/>
                    <a:pt x="f44" y="f42"/>
                    <a:pt x="f19" y="f37"/>
                  </a:cubicBezTo>
                  <a:cubicBezTo>
                    <a:pt x="f19" y="f43"/>
                    <a:pt x="f19" y="f43"/>
                    <a:pt x="f19" y="f43"/>
                  </a:cubicBezTo>
                  <a:cubicBezTo>
                    <a:pt x="f19" y="f45"/>
                    <a:pt x="f44" y="f46"/>
                    <a:pt x="f27" y="f46"/>
                  </a:cubicBezTo>
                  <a:cubicBezTo>
                    <a:pt x="f15" y="f46"/>
                    <a:pt x="f26" y="f47"/>
                    <a:pt x="f26" y="f47"/>
                  </a:cubicBezTo>
                  <a:cubicBezTo>
                    <a:pt x="f26" y="f47"/>
                    <a:pt x="f48" y="f11"/>
                    <a:pt x="f49" y="f50"/>
                  </a:cubicBezTo>
                  <a:cubicBezTo>
                    <a:pt x="f51" y="f39"/>
                    <a:pt x="f52" y="f52"/>
                    <a:pt x="f52" y="f52"/>
                  </a:cubicBezTo>
                  <a:cubicBezTo>
                    <a:pt x="f52" y="f52"/>
                    <a:pt x="f47" y="f5"/>
                    <a:pt x="f24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4B0A2FDE-DE0C-1F82-B4E1-28CD792461BA}"/>
                </a:ext>
              </a:extLst>
            </p:cNvPr>
            <p:cNvSpPr/>
            <p:nvPr/>
          </p:nvSpPr>
          <p:spPr>
            <a:xfrm>
              <a:off x="1251969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54"/>
                <a:gd name="f28" fmla="val 104"/>
                <a:gd name="f29" fmla="val 111"/>
                <a:gd name="f30" fmla="val 105"/>
                <a:gd name="f31" fmla="val 112"/>
                <a:gd name="f32" fmla="val 12"/>
                <a:gd name="f33" fmla="val 113"/>
                <a:gd name="f34" fmla="val 7"/>
                <a:gd name="f35" fmla="val 2"/>
                <a:gd name="f36" fmla="val 1"/>
                <a:gd name="f37" fmla="+- 0 0 -90"/>
                <a:gd name="f38" fmla="*/ f3 1 65"/>
                <a:gd name="f39" fmla="*/ f4 1 115"/>
                <a:gd name="f40" fmla="+- f7 0 f5"/>
                <a:gd name="f41" fmla="+- f6 0 f5"/>
                <a:gd name="f42" fmla="*/ f37 f0 1"/>
                <a:gd name="f43" fmla="*/ f41 1 65"/>
                <a:gd name="f44" fmla="*/ f40 1 115"/>
                <a:gd name="f45" fmla="*/ 31 f41 1"/>
                <a:gd name="f46" fmla="*/ 45 f40 1"/>
                <a:gd name="f47" fmla="*/ 15 f41 1"/>
                <a:gd name="f48" fmla="*/ 64 f40 1"/>
                <a:gd name="f49" fmla="*/ 83 f40 1"/>
                <a:gd name="f50" fmla="*/ 102 f40 1"/>
                <a:gd name="f51" fmla="*/ 49 f41 1"/>
                <a:gd name="f52" fmla="*/ 73 f40 1"/>
                <a:gd name="f53" fmla="*/ 42 f40 1"/>
                <a:gd name="f54" fmla="*/ 36 f41 1"/>
                <a:gd name="f55" fmla="*/ 32 f40 1"/>
                <a:gd name="f56" fmla="*/ 65 f41 1"/>
                <a:gd name="f57" fmla="*/ 115 f40 1"/>
                <a:gd name="f58" fmla="*/ 105 f40 1"/>
                <a:gd name="f59" fmla="*/ 112 f40 1"/>
                <a:gd name="f60" fmla="*/ 7 f41 1"/>
                <a:gd name="f61" fmla="*/ 113 f40 1"/>
                <a:gd name="f62" fmla="*/ 0 f41 1"/>
                <a:gd name="f63" fmla="*/ 1 f40 1"/>
                <a:gd name="f64" fmla="*/ 0 f40 1"/>
                <a:gd name="f65" fmla="*/ f42 1 f2"/>
                <a:gd name="f66" fmla="*/ f45 1 65"/>
                <a:gd name="f67" fmla="*/ f46 1 115"/>
                <a:gd name="f68" fmla="*/ f47 1 65"/>
                <a:gd name="f69" fmla="*/ f48 1 115"/>
                <a:gd name="f70" fmla="*/ f49 1 115"/>
                <a:gd name="f71" fmla="*/ f50 1 115"/>
                <a:gd name="f72" fmla="*/ f51 1 65"/>
                <a:gd name="f73" fmla="*/ f52 1 115"/>
                <a:gd name="f74" fmla="*/ f53 1 115"/>
                <a:gd name="f75" fmla="*/ f54 1 65"/>
                <a:gd name="f76" fmla="*/ f55 1 115"/>
                <a:gd name="f77" fmla="*/ f56 1 65"/>
                <a:gd name="f78" fmla="*/ f57 1 115"/>
                <a:gd name="f79" fmla="*/ f58 1 115"/>
                <a:gd name="f80" fmla="*/ f59 1 115"/>
                <a:gd name="f81" fmla="*/ f60 1 65"/>
                <a:gd name="f82" fmla="*/ f61 1 115"/>
                <a:gd name="f83" fmla="*/ f62 1 65"/>
                <a:gd name="f84" fmla="*/ f63 1 115"/>
                <a:gd name="f85" fmla="*/ f64 1 115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4"/>
                <a:gd name="f100" fmla="*/ f75 1 f43"/>
                <a:gd name="f101" fmla="*/ f76 1 f44"/>
                <a:gd name="f102" fmla="*/ f77 1 f43"/>
                <a:gd name="f103" fmla="*/ f78 1 f44"/>
                <a:gd name="f104" fmla="*/ f79 1 f44"/>
                <a:gd name="f105" fmla="*/ f80 1 f44"/>
                <a:gd name="f106" fmla="*/ f81 1 f43"/>
                <a:gd name="f107" fmla="*/ f82 1 f44"/>
                <a:gd name="f108" fmla="*/ f83 1 f43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9 1"/>
                <a:gd name="f124" fmla="*/ f100 f38 1"/>
                <a:gd name="f125" fmla="*/ f101 f39 1"/>
                <a:gd name="f126" fmla="*/ f102 f38 1"/>
                <a:gd name="f127" fmla="*/ f103 f39 1"/>
                <a:gd name="f128" fmla="*/ f104 f39 1"/>
                <a:gd name="f129" fmla="*/ f105 f39 1"/>
                <a:gd name="f130" fmla="*/ f106 f38 1"/>
                <a:gd name="f131" fmla="*/ f107 f39 1"/>
                <a:gd name="f132" fmla="*/ f108 f38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17" y="f123"/>
                </a:cxn>
                <a:cxn ang="f90">
                  <a:pos x="f124" y="f125"/>
                </a:cxn>
                <a:cxn ang="f90">
                  <a:pos x="f126" y="f122"/>
                </a:cxn>
                <a:cxn ang="f90">
                  <a:pos x="f124" y="f127"/>
                </a:cxn>
                <a:cxn ang="f90">
                  <a:pos x="f117" y="f128"/>
                </a:cxn>
                <a:cxn ang="f90">
                  <a:pos x="f117" y="f129"/>
                </a:cxn>
                <a:cxn ang="f90">
                  <a:pos x="f130" y="f131"/>
                </a:cxn>
                <a:cxn ang="f90">
                  <a:pos x="f132" y="f129"/>
                </a:cxn>
                <a:cxn ang="f90">
                  <a:pos x="f132" y="f133"/>
                </a:cxn>
                <a:cxn ang="f90">
                  <a:pos x="f130" y="f134"/>
                </a:cxn>
                <a:cxn ang="f90">
                  <a:pos x="f117" y="f133"/>
                </a:cxn>
                <a:cxn ang="f90">
                  <a:pos x="f117" y="f123"/>
                </a:cxn>
              </a:cxnLst>
              <a:rect l="f111" t="f114" r="f112" b="f113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4" y="f26"/>
                  </a:cubicBezTo>
                  <a:cubicBezTo>
                    <a:pt x="f27" y="f26"/>
                    <a:pt x="f6" y="f17"/>
                    <a:pt x="f6" y="f20"/>
                  </a:cubicBezTo>
                  <a:cubicBezTo>
                    <a:pt x="f6" y="f28"/>
                    <a:pt x="f27" y="f7"/>
                    <a:pt x="f24" y="f7"/>
                  </a:cubicBezTo>
                  <a:cubicBezTo>
                    <a:pt x="f25" y="f7"/>
                    <a:pt x="f23" y="f29"/>
                    <a:pt x="f11" y="f30"/>
                  </a:cubicBezTo>
                  <a:cubicBezTo>
                    <a:pt x="f11" y="f31"/>
                    <a:pt x="f11" y="f31"/>
                    <a:pt x="f11" y="f31"/>
                  </a:cubicBezTo>
                  <a:cubicBezTo>
                    <a:pt x="f11" y="f31"/>
                    <a:pt x="f32" y="f33"/>
                    <a:pt x="f34" y="f33"/>
                  </a:cubicBezTo>
                  <a:cubicBezTo>
                    <a:pt x="f35" y="f33"/>
                    <a:pt x="f5" y="f31"/>
                    <a:pt x="f5" y="f31"/>
                  </a:cubicBezTo>
                  <a:cubicBezTo>
                    <a:pt x="f5" y="f36"/>
                    <a:pt x="f5" y="f36"/>
                    <a:pt x="f5" y="f36"/>
                  </a:cubicBezTo>
                  <a:cubicBezTo>
                    <a:pt x="f5" y="f36"/>
                    <a:pt x="f35" y="f5"/>
                    <a:pt x="f34" y="f5"/>
                  </a:cubicBezTo>
                  <a:cubicBezTo>
                    <a:pt x="f32" y="f5"/>
                    <a:pt x="f11" y="f36"/>
                    <a:pt x="f11" y="f36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9CDF7868-5CE8-A9C1-E05F-8897C525A72A}"/>
                </a:ext>
              </a:extLst>
            </p:cNvPr>
            <p:cNvSpPr/>
            <p:nvPr/>
          </p:nvSpPr>
          <p:spPr>
            <a:xfrm>
              <a:off x="13373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A95F72D5-2E47-8034-3618-A1CE4C3709EA}"/>
                </a:ext>
              </a:extLst>
            </p:cNvPr>
            <p:cNvSpPr/>
            <p:nvPr/>
          </p:nvSpPr>
          <p:spPr>
            <a:xfrm>
              <a:off x="1377305" y="802605"/>
              <a:ext cx="15471" cy="1168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3"/>
                <a:gd name="f8" fmla="val 112"/>
                <a:gd name="f9" fmla="val 12"/>
                <a:gd name="f10" fmla="val 7"/>
                <a:gd name="f11" fmla="val 2"/>
                <a:gd name="f12" fmla="val 1"/>
                <a:gd name="f13" fmla="+- 0 0 -90"/>
                <a:gd name="f14" fmla="*/ f3 1 15"/>
                <a:gd name="f15" fmla="*/ f4 1 113"/>
                <a:gd name="f16" fmla="+- f7 0 f5"/>
                <a:gd name="f17" fmla="+- f6 0 f5"/>
                <a:gd name="f18" fmla="*/ f13 f0 1"/>
                <a:gd name="f19" fmla="*/ f17 1 15"/>
                <a:gd name="f20" fmla="*/ f16 1 113"/>
                <a:gd name="f21" fmla="*/ 15 f17 1"/>
                <a:gd name="f22" fmla="*/ 112 f16 1"/>
                <a:gd name="f23" fmla="*/ 7 f17 1"/>
                <a:gd name="f24" fmla="*/ 113 f16 1"/>
                <a:gd name="f25" fmla="*/ 0 f17 1"/>
                <a:gd name="f26" fmla="*/ 1 f16 1"/>
                <a:gd name="f27" fmla="*/ 0 f16 1"/>
                <a:gd name="f28" fmla="*/ f18 1 f2"/>
                <a:gd name="f29" fmla="*/ f21 1 15"/>
                <a:gd name="f30" fmla="*/ f22 1 113"/>
                <a:gd name="f31" fmla="*/ f23 1 15"/>
                <a:gd name="f32" fmla="*/ f24 1 113"/>
                <a:gd name="f33" fmla="*/ f25 1 15"/>
                <a:gd name="f34" fmla="*/ f26 1 113"/>
                <a:gd name="f35" fmla="*/ f27 1 113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19"/>
                <a:gd name="f46" fmla="*/ f34 1 f20"/>
                <a:gd name="f47" fmla="*/ f35 1 f20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4 1"/>
                <a:gd name="f57" fmla="*/ f46 f15 1"/>
                <a:gd name="f58" fmla="*/ f4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6" y="f53"/>
                </a:cxn>
                <a:cxn ang="f40">
                  <a:pos x="f56" y="f57"/>
                </a:cxn>
                <a:cxn ang="f40">
                  <a:pos x="f54" y="f58"/>
                </a:cxn>
                <a:cxn ang="f40">
                  <a:pos x="f52" y="f57"/>
                </a:cxn>
                <a:cxn ang="f40">
                  <a:pos x="f52" y="f53"/>
                </a:cxn>
              </a:cxnLst>
              <a:rect l="f48" t="f51" r="f49" b="f50"/>
              <a:pathLst>
                <a:path w="15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7" name="Freeform 41">
              <a:extLst>
                <a:ext uri="{FF2B5EF4-FFF2-40B4-BE49-F238E27FC236}">
                  <a16:creationId xmlns:a16="http://schemas.microsoft.com/office/drawing/2014/main" id="{4D92B95A-5B27-EE3E-6BB6-926C5C795C2E}"/>
                </a:ext>
              </a:extLst>
            </p:cNvPr>
            <p:cNvSpPr/>
            <p:nvPr/>
          </p:nvSpPr>
          <p:spPr>
            <a:xfrm>
              <a:off x="1415710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09"/>
                <a:gd name="f9" fmla="val 13"/>
                <a:gd name="f10" fmla="val 8"/>
                <a:gd name="f11" fmla="val 3"/>
                <a:gd name="f12" fmla="val 1"/>
                <a:gd name="f13" fmla="val 32"/>
                <a:gd name="f14" fmla="val 31"/>
                <a:gd name="f15" fmla="val 17"/>
                <a:gd name="f16" fmla="+- 0 0 -90"/>
                <a:gd name="f17" fmla="*/ f3 1 16"/>
                <a:gd name="f18" fmla="*/ f4 1 110"/>
                <a:gd name="f19" fmla="+- f7 0 f5"/>
                <a:gd name="f20" fmla="+- f6 0 f5"/>
                <a:gd name="f21" fmla="*/ f16 f0 1"/>
                <a:gd name="f22" fmla="*/ f20 1 16"/>
                <a:gd name="f23" fmla="*/ f19 1 110"/>
                <a:gd name="f24" fmla="*/ 16 f20 1"/>
                <a:gd name="f25" fmla="*/ 109 f19 1"/>
                <a:gd name="f26" fmla="*/ 8 f20 1"/>
                <a:gd name="f27" fmla="*/ 110 f19 1"/>
                <a:gd name="f28" fmla="*/ 1 f20 1"/>
                <a:gd name="f29" fmla="*/ 32 f19 1"/>
                <a:gd name="f30" fmla="*/ 31 f19 1"/>
                <a:gd name="f31" fmla="*/ 16 f19 1"/>
                <a:gd name="f32" fmla="*/ 17 f19 1"/>
                <a:gd name="f33" fmla="*/ 0 f20 1"/>
                <a:gd name="f34" fmla="*/ 1 f19 1"/>
                <a:gd name="f35" fmla="*/ 0 f19 1"/>
                <a:gd name="f36" fmla="*/ f21 1 f2"/>
                <a:gd name="f37" fmla="*/ f24 1 16"/>
                <a:gd name="f38" fmla="*/ f25 1 110"/>
                <a:gd name="f39" fmla="*/ f26 1 16"/>
                <a:gd name="f40" fmla="*/ f27 1 110"/>
                <a:gd name="f41" fmla="*/ f28 1 16"/>
                <a:gd name="f42" fmla="*/ f29 1 110"/>
                <a:gd name="f43" fmla="*/ f30 1 110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0 1 f22"/>
                <a:gd name="f50" fmla="*/ f6 1 f22"/>
                <a:gd name="f51" fmla="*/ 0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3"/>
                <a:gd name="f61" fmla="*/ f44 1 f23"/>
                <a:gd name="f62" fmla="*/ f45 1 f23"/>
                <a:gd name="f63" fmla="*/ f46 1 f22"/>
                <a:gd name="f64" fmla="*/ f47 1 f23"/>
                <a:gd name="f65" fmla="*/ f48 1 f23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8 1"/>
                <a:gd name="f77" fmla="*/ f61 f18 1"/>
                <a:gd name="f78" fmla="*/ f62 f18 1"/>
                <a:gd name="f79" fmla="*/ f63 f17 1"/>
                <a:gd name="f80" fmla="*/ f64 f18 1"/>
                <a:gd name="f81" fmla="*/ f6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3"/>
                </a:cxn>
                <a:cxn ang="f53">
                  <a:pos x="f74" y="f71"/>
                </a:cxn>
                <a:cxn ang="f53">
                  <a:pos x="f74" y="f75"/>
                </a:cxn>
                <a:cxn ang="f53">
                  <a:pos x="f72" y="f76"/>
                </a:cxn>
                <a:cxn ang="f53">
                  <a:pos x="f70" y="f75"/>
                </a:cxn>
                <a:cxn ang="f53">
                  <a:pos x="f70" y="f71"/>
                </a:cxn>
                <a:cxn ang="f53">
                  <a:pos x="f70" y="f77"/>
                </a:cxn>
                <a:cxn ang="f53">
                  <a:pos x="f72" y="f78"/>
                </a:cxn>
                <a:cxn ang="f53">
                  <a:pos x="f79" y="f77"/>
                </a:cxn>
                <a:cxn ang="f53">
                  <a:pos x="f79" y="f80"/>
                </a:cxn>
                <a:cxn ang="f53">
                  <a:pos x="f72" y="f81"/>
                </a:cxn>
                <a:cxn ang="f53">
                  <a:pos x="f70" y="f80"/>
                </a:cxn>
                <a:cxn ang="f53">
                  <a:pos x="f70" y="f77"/>
                </a:cxn>
              </a:cxnLst>
              <a:rect l="f66" t="f69" r="f67" b="f68"/>
              <a:pathLst>
                <a:path w="16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3"/>
                    <a:pt x="f11" y="f14"/>
                    <a:pt x="f10" y="f14"/>
                  </a:cubicBezTo>
                  <a:cubicBezTo>
                    <a:pt x="f9" y="f14"/>
                    <a:pt x="f6" y="f13"/>
                    <a:pt x="f6" y="f13"/>
                  </a:cubicBezTo>
                  <a:lnTo>
                    <a:pt x="f6" y="f8"/>
                  </a:lnTo>
                  <a:close/>
                  <a:moveTo>
                    <a:pt x="f6" y="f6"/>
                  </a:moveTo>
                  <a:cubicBezTo>
                    <a:pt x="f6" y="f6"/>
                    <a:pt x="f9" y="f15"/>
                    <a:pt x="f10" y="f15"/>
                  </a:cubicBezTo>
                  <a:cubicBezTo>
                    <a:pt x="f11" y="f15"/>
                    <a:pt x="f5" y="f6"/>
                    <a:pt x="f5" y="f6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5"/>
                    <a:pt x="f10" y="f5"/>
                  </a:cubicBezTo>
                  <a:cubicBezTo>
                    <a:pt x="f9" y="f5"/>
                    <a:pt x="f6" y="f12"/>
                    <a:pt x="f6" y="f12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8" name="Freeform 42">
              <a:extLst>
                <a:ext uri="{FF2B5EF4-FFF2-40B4-BE49-F238E27FC236}">
                  <a16:creationId xmlns:a16="http://schemas.microsoft.com/office/drawing/2014/main" id="{2FD0BCBF-107B-CB94-441C-585549282C5E}"/>
                </a:ext>
              </a:extLst>
            </p:cNvPr>
            <p:cNvSpPr/>
            <p:nvPr/>
          </p:nvSpPr>
          <p:spPr>
            <a:xfrm>
              <a:off x="1447714" y="820207"/>
              <a:ext cx="51206" cy="101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98"/>
                <a:gd name="f8" fmla="val 27"/>
                <a:gd name="f9" fmla="val 68"/>
                <a:gd name="f10" fmla="val 81"/>
                <a:gd name="f11" fmla="val 32"/>
                <a:gd name="f12" fmla="val 85"/>
                <a:gd name="f13" fmla="val 42"/>
                <a:gd name="f14" fmla="val 45"/>
                <a:gd name="f15" fmla="val 49"/>
                <a:gd name="f16" fmla="val 87"/>
                <a:gd name="f17" fmla="val 91"/>
                <a:gd name="f18" fmla="val 94"/>
                <a:gd name="f19" fmla="val 96"/>
                <a:gd name="f20" fmla="val 46"/>
                <a:gd name="f21" fmla="val 97"/>
                <a:gd name="f22" fmla="val 38"/>
                <a:gd name="f23" fmla="val 19"/>
                <a:gd name="f24" fmla="val 12"/>
                <a:gd name="f25" fmla="val 88"/>
                <a:gd name="f26" fmla="val 28"/>
                <a:gd name="f27" fmla="val 26"/>
                <a:gd name="f28" fmla="val 23"/>
                <a:gd name="f29" fmla="val 17"/>
                <a:gd name="f30" fmla="val 3"/>
                <a:gd name="f31" fmla="val 16"/>
                <a:gd name="f32" fmla="val 1"/>
                <a:gd name="f33" fmla="val 22"/>
                <a:gd name="f34" fmla="val 47"/>
                <a:gd name="f35" fmla="val 48"/>
                <a:gd name="f36" fmla="+- 0 0 -90"/>
                <a:gd name="f37" fmla="*/ f3 1 50"/>
                <a:gd name="f38" fmla="*/ f4 1 98"/>
                <a:gd name="f39" fmla="+- f7 0 f5"/>
                <a:gd name="f40" fmla="+- f6 0 f5"/>
                <a:gd name="f41" fmla="*/ f36 f0 1"/>
                <a:gd name="f42" fmla="*/ f40 1 50"/>
                <a:gd name="f43" fmla="*/ f39 1 98"/>
                <a:gd name="f44" fmla="*/ 27 f40 1"/>
                <a:gd name="f45" fmla="*/ 68 f39 1"/>
                <a:gd name="f46" fmla="*/ 42 f40 1"/>
                <a:gd name="f47" fmla="*/ 85 f39 1"/>
                <a:gd name="f48" fmla="*/ 49 f40 1"/>
                <a:gd name="f49" fmla="*/ 50 f40 1"/>
                <a:gd name="f50" fmla="*/ 91 f39 1"/>
                <a:gd name="f51" fmla="*/ 96 f39 1"/>
                <a:gd name="f52" fmla="*/ 38 f40 1"/>
                <a:gd name="f53" fmla="*/ 98 f39 1"/>
                <a:gd name="f54" fmla="*/ 12 f40 1"/>
                <a:gd name="f55" fmla="*/ 28 f39 1"/>
                <a:gd name="f56" fmla="*/ 0 f40 1"/>
                <a:gd name="f57" fmla="*/ 23 f39 1"/>
                <a:gd name="f58" fmla="*/ 17 f39 1"/>
                <a:gd name="f59" fmla="*/ 3 f39 1"/>
                <a:gd name="f60" fmla="*/ 0 f39 1"/>
                <a:gd name="f61" fmla="*/ 47 f40 1"/>
                <a:gd name="f62" fmla="*/ 48 f40 1"/>
                <a:gd name="f63" fmla="*/ 22 f39 1"/>
                <a:gd name="f64" fmla="*/ f41 1 f2"/>
                <a:gd name="f65" fmla="*/ f44 1 50"/>
                <a:gd name="f66" fmla="*/ f45 1 98"/>
                <a:gd name="f67" fmla="*/ f46 1 50"/>
                <a:gd name="f68" fmla="*/ f47 1 98"/>
                <a:gd name="f69" fmla="*/ f48 1 50"/>
                <a:gd name="f70" fmla="*/ f49 1 50"/>
                <a:gd name="f71" fmla="*/ f50 1 98"/>
                <a:gd name="f72" fmla="*/ f51 1 98"/>
                <a:gd name="f73" fmla="*/ f52 1 50"/>
                <a:gd name="f74" fmla="*/ f53 1 98"/>
                <a:gd name="f75" fmla="*/ f54 1 50"/>
                <a:gd name="f76" fmla="*/ f55 1 98"/>
                <a:gd name="f77" fmla="*/ f56 1 50"/>
                <a:gd name="f78" fmla="*/ f57 1 98"/>
                <a:gd name="f79" fmla="*/ f58 1 98"/>
                <a:gd name="f80" fmla="*/ f59 1 98"/>
                <a:gd name="f81" fmla="*/ f60 1 98"/>
                <a:gd name="f82" fmla="*/ f61 1 50"/>
                <a:gd name="f83" fmla="*/ f62 1 50"/>
                <a:gd name="f84" fmla="*/ f63 1 98"/>
                <a:gd name="f85" fmla="*/ 0 1 f42"/>
                <a:gd name="f86" fmla="*/ f6 1 f42"/>
                <a:gd name="f87" fmla="*/ 0 1 f43"/>
                <a:gd name="f88" fmla="*/ f7 1 f43"/>
                <a:gd name="f89" fmla="+- f64 0 f1"/>
                <a:gd name="f90" fmla="*/ f65 1 f42"/>
                <a:gd name="f91" fmla="*/ f66 1 f43"/>
                <a:gd name="f92" fmla="*/ f67 1 f42"/>
                <a:gd name="f93" fmla="*/ f68 1 f43"/>
                <a:gd name="f94" fmla="*/ f69 1 f42"/>
                <a:gd name="f95" fmla="*/ f70 1 f42"/>
                <a:gd name="f96" fmla="*/ f71 1 f43"/>
                <a:gd name="f97" fmla="*/ f72 1 f43"/>
                <a:gd name="f98" fmla="*/ f73 1 f42"/>
                <a:gd name="f99" fmla="*/ f74 1 f43"/>
                <a:gd name="f100" fmla="*/ f75 1 f42"/>
                <a:gd name="f101" fmla="*/ f76 1 f43"/>
                <a:gd name="f102" fmla="*/ f77 1 f42"/>
                <a:gd name="f103" fmla="*/ f78 1 f43"/>
                <a:gd name="f104" fmla="*/ f79 1 f43"/>
                <a:gd name="f105" fmla="*/ f80 1 f43"/>
                <a:gd name="f106" fmla="*/ f81 1 f43"/>
                <a:gd name="f107" fmla="*/ f82 1 f42"/>
                <a:gd name="f108" fmla="*/ f83 1 f42"/>
                <a:gd name="f109" fmla="*/ f84 1 f43"/>
                <a:gd name="f110" fmla="*/ f85 f37 1"/>
                <a:gd name="f111" fmla="*/ f86 f37 1"/>
                <a:gd name="f112" fmla="*/ f88 f38 1"/>
                <a:gd name="f113" fmla="*/ f87 f38 1"/>
                <a:gd name="f114" fmla="*/ f90 f37 1"/>
                <a:gd name="f115" fmla="*/ f91 f38 1"/>
                <a:gd name="f116" fmla="*/ f92 f37 1"/>
                <a:gd name="f117" fmla="*/ f93 f38 1"/>
                <a:gd name="f118" fmla="*/ f94 f37 1"/>
                <a:gd name="f119" fmla="*/ f95 f37 1"/>
                <a:gd name="f120" fmla="*/ f96 f38 1"/>
                <a:gd name="f121" fmla="*/ f97 f38 1"/>
                <a:gd name="f122" fmla="*/ f98 f37 1"/>
                <a:gd name="f123" fmla="*/ f99 f38 1"/>
                <a:gd name="f124" fmla="*/ f100 f37 1"/>
                <a:gd name="f125" fmla="*/ f101 f38 1"/>
                <a:gd name="f126" fmla="*/ f102 f37 1"/>
                <a:gd name="f127" fmla="*/ f103 f38 1"/>
                <a:gd name="f128" fmla="*/ f104 f38 1"/>
                <a:gd name="f129" fmla="*/ f105 f38 1"/>
                <a:gd name="f130" fmla="*/ f106 f38 1"/>
                <a:gd name="f131" fmla="*/ f107 f37 1"/>
                <a:gd name="f132" fmla="*/ f108 f37 1"/>
                <a:gd name="f133" fmla="*/ f109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14" y="f115"/>
                </a:cxn>
                <a:cxn ang="f89">
                  <a:pos x="f116" y="f117"/>
                </a:cxn>
                <a:cxn ang="f89">
                  <a:pos x="f118" y="f117"/>
                </a:cxn>
                <a:cxn ang="f89">
                  <a:pos x="f119" y="f120"/>
                </a:cxn>
                <a:cxn ang="f89">
                  <a:pos x="f118" y="f121"/>
                </a:cxn>
                <a:cxn ang="f89">
                  <a:pos x="f122" y="f123"/>
                </a:cxn>
                <a:cxn ang="f89">
                  <a:pos x="f124" y="f115"/>
                </a:cxn>
                <a:cxn ang="f89">
                  <a:pos x="f124" y="f125"/>
                </a:cxn>
                <a:cxn ang="f89">
                  <a:pos x="f126" y="f125"/>
                </a:cxn>
                <a:cxn ang="f89">
                  <a:pos x="f126" y="f127"/>
                </a:cxn>
                <a:cxn ang="f89">
                  <a:pos x="f126" y="f128"/>
                </a:cxn>
                <a:cxn ang="f89">
                  <a:pos x="f124" y="f128"/>
                </a:cxn>
                <a:cxn ang="f89">
                  <a:pos x="f124" y="f129"/>
                </a:cxn>
                <a:cxn ang="f89">
                  <a:pos x="f114" y="f130"/>
                </a:cxn>
                <a:cxn ang="f89">
                  <a:pos x="f114" y="f128"/>
                </a:cxn>
                <a:cxn ang="f89">
                  <a:pos x="f131" y="f128"/>
                </a:cxn>
                <a:cxn ang="f89">
                  <a:pos x="f132" y="f133"/>
                </a:cxn>
                <a:cxn ang="f89">
                  <a:pos x="f131" y="f125"/>
                </a:cxn>
                <a:cxn ang="f89">
                  <a:pos x="f114" y="f125"/>
                </a:cxn>
                <a:cxn ang="f89">
                  <a:pos x="f114" y="f115"/>
                </a:cxn>
              </a:cxnLst>
              <a:rect l="f110" t="f113" r="f111" b="f112"/>
              <a:pathLst>
                <a:path w="50" h="98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5" y="f12"/>
                  </a:cubicBezTo>
                  <a:cubicBezTo>
                    <a:pt x="f15" y="f12"/>
                    <a:pt x="f6" y="f16"/>
                    <a:pt x="f6" y="f17"/>
                  </a:cubicBezTo>
                  <a:cubicBezTo>
                    <a:pt x="f6" y="f18"/>
                    <a:pt x="f15" y="f19"/>
                    <a:pt x="f15" y="f19"/>
                  </a:cubicBezTo>
                  <a:cubicBezTo>
                    <a:pt x="f20" y="f21"/>
                    <a:pt x="f13" y="f7"/>
                    <a:pt x="f22" y="f7"/>
                  </a:cubicBezTo>
                  <a:cubicBezTo>
                    <a:pt x="f23" y="f7"/>
                    <a:pt x="f24" y="f25"/>
                    <a:pt x="f24" y="f9"/>
                  </a:cubicBezTo>
                  <a:cubicBezTo>
                    <a:pt x="f24" y="f26"/>
                    <a:pt x="f24" y="f26"/>
                    <a:pt x="f24" y="f26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5" y="f27"/>
                    <a:pt x="f5" y="f28"/>
                  </a:cubicBezTo>
                  <a:cubicBezTo>
                    <a:pt x="f5" y="f23"/>
                    <a:pt x="f5" y="f29"/>
                    <a:pt x="f5" y="f29"/>
                  </a:cubicBezTo>
                  <a:cubicBezTo>
                    <a:pt x="f24" y="f29"/>
                    <a:pt x="f24" y="f29"/>
                    <a:pt x="f24" y="f29"/>
                  </a:cubicBezTo>
                  <a:cubicBezTo>
                    <a:pt x="f24" y="f30"/>
                    <a:pt x="f24" y="f30"/>
                    <a:pt x="f24" y="f30"/>
                  </a:cubicBezTo>
                  <a:cubicBezTo>
                    <a:pt x="f31" y="f32"/>
                    <a:pt x="f33" y="f5"/>
                    <a:pt x="f8" y="f5"/>
                  </a:cubicBezTo>
                  <a:cubicBezTo>
                    <a:pt x="f8" y="f29"/>
                    <a:pt x="f8" y="f29"/>
                    <a:pt x="f8" y="f29"/>
                  </a:cubicBezTo>
                  <a:cubicBezTo>
                    <a:pt x="f34" y="f29"/>
                    <a:pt x="f34" y="f29"/>
                    <a:pt x="f34" y="f29"/>
                  </a:cubicBezTo>
                  <a:cubicBezTo>
                    <a:pt x="f34" y="f29"/>
                    <a:pt x="f35" y="f23"/>
                    <a:pt x="f35" y="f33"/>
                  </a:cubicBezTo>
                  <a:cubicBezTo>
                    <a:pt x="f35" y="f27"/>
                    <a:pt x="f34" y="f26"/>
                    <a:pt x="f34" y="f26"/>
                  </a:cubicBezTo>
                  <a:cubicBezTo>
                    <a:pt x="f8" y="f26"/>
                    <a:pt x="f8" y="f26"/>
                    <a:pt x="f8" y="f2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73212C6D-0430-B02E-2D0D-C0F191D195C0}"/>
                </a:ext>
              </a:extLst>
            </p:cNvPr>
            <p:cNvSpPr/>
            <p:nvPr/>
          </p:nvSpPr>
          <p:spPr>
            <a:xfrm>
              <a:off x="1508513" y="835679"/>
              <a:ext cx="6240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7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3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6"/>
                <a:gd name="f31" fmla="val 52"/>
                <a:gd name="f32" fmla="val 47"/>
                <a:gd name="f33" fmla="val 70"/>
                <a:gd name="f34" fmla="val 78"/>
                <a:gd name="f35" fmla="val 35"/>
                <a:gd name="f36" fmla="val 24"/>
                <a:gd name="f37" fmla="val 9"/>
                <a:gd name="f38" fmla="val 74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1"/>
                <a:gd name="f46" fmla="val 17"/>
                <a:gd name="f47" fmla="val 15"/>
                <a:gd name="f48" fmla="val 7"/>
                <a:gd name="f49" fmla="val 12"/>
                <a:gd name="f50" fmla="val 6"/>
                <a:gd name="f51" fmla="val 18"/>
                <a:gd name="f52" fmla="+- 0 0 -90"/>
                <a:gd name="f53" fmla="*/ f3 1 61"/>
                <a:gd name="f54" fmla="*/ f4 1 83"/>
                <a:gd name="f55" fmla="+- f7 0 f5"/>
                <a:gd name="f56" fmla="+- f6 0 f5"/>
                <a:gd name="f57" fmla="*/ f52 f0 1"/>
                <a:gd name="f58" fmla="*/ f56 1 61"/>
                <a:gd name="f59" fmla="*/ f55 1 83"/>
                <a:gd name="f60" fmla="*/ 31 f56 1"/>
                <a:gd name="f61" fmla="*/ 44 f55 1"/>
                <a:gd name="f62" fmla="*/ 16 f56 1"/>
                <a:gd name="f63" fmla="*/ 57 f55 1"/>
                <a:gd name="f64" fmla="*/ 29 f56 1"/>
                <a:gd name="f65" fmla="*/ 71 f55 1"/>
                <a:gd name="f66" fmla="*/ 46 f56 1"/>
                <a:gd name="f67" fmla="*/ 50 f55 1"/>
                <a:gd name="f68" fmla="*/ 45 f55 1"/>
                <a:gd name="f69" fmla="*/ 33 f56 1"/>
                <a:gd name="f70" fmla="*/ 0 f55 1"/>
                <a:gd name="f71" fmla="*/ 61 f56 1"/>
                <a:gd name="f72" fmla="*/ 30 f55 1"/>
                <a:gd name="f73" fmla="*/ 80 f55 1"/>
                <a:gd name="f74" fmla="*/ 56 f56 1"/>
                <a:gd name="f75" fmla="*/ 81 f55 1"/>
                <a:gd name="f76" fmla="*/ 50 f56 1"/>
                <a:gd name="f77" fmla="*/ 47 f56 1"/>
                <a:gd name="f78" fmla="*/ 70 f55 1"/>
                <a:gd name="f79" fmla="*/ 24 f56 1"/>
                <a:gd name="f80" fmla="*/ 83 f55 1"/>
                <a:gd name="f81" fmla="*/ 0 f56 1"/>
                <a:gd name="f82" fmla="*/ 34 f55 1"/>
                <a:gd name="f83" fmla="*/ 35 f55 1"/>
                <a:gd name="f84" fmla="*/ 29 f55 1"/>
                <a:gd name="f85" fmla="*/ 13 f55 1"/>
                <a:gd name="f86" fmla="*/ 11 f56 1"/>
                <a:gd name="f87" fmla="*/ 17 f55 1"/>
                <a:gd name="f88" fmla="*/ 7 f56 1"/>
                <a:gd name="f89" fmla="*/ 12 f55 1"/>
                <a:gd name="f90" fmla="*/ 6 f56 1"/>
                <a:gd name="f91" fmla="*/ 6 f55 1"/>
                <a:gd name="f92" fmla="*/ f57 1 f2"/>
                <a:gd name="f93" fmla="*/ f60 1 61"/>
                <a:gd name="f94" fmla="*/ f61 1 83"/>
                <a:gd name="f95" fmla="*/ f62 1 61"/>
                <a:gd name="f96" fmla="*/ f63 1 83"/>
                <a:gd name="f97" fmla="*/ f64 1 61"/>
                <a:gd name="f98" fmla="*/ f65 1 83"/>
                <a:gd name="f99" fmla="*/ f66 1 61"/>
                <a:gd name="f100" fmla="*/ f67 1 83"/>
                <a:gd name="f101" fmla="*/ f68 1 83"/>
                <a:gd name="f102" fmla="*/ f69 1 61"/>
                <a:gd name="f103" fmla="*/ f70 1 83"/>
                <a:gd name="f104" fmla="*/ f71 1 61"/>
                <a:gd name="f105" fmla="*/ f72 1 83"/>
                <a:gd name="f106" fmla="*/ f73 1 83"/>
                <a:gd name="f107" fmla="*/ f74 1 61"/>
                <a:gd name="f108" fmla="*/ f75 1 83"/>
                <a:gd name="f109" fmla="*/ f76 1 61"/>
                <a:gd name="f110" fmla="*/ f77 1 61"/>
                <a:gd name="f111" fmla="*/ f78 1 83"/>
                <a:gd name="f112" fmla="*/ f79 1 61"/>
                <a:gd name="f113" fmla="*/ f80 1 83"/>
                <a:gd name="f114" fmla="*/ f81 1 61"/>
                <a:gd name="f115" fmla="*/ f82 1 83"/>
                <a:gd name="f116" fmla="*/ f83 1 83"/>
                <a:gd name="f117" fmla="*/ f84 1 83"/>
                <a:gd name="f118" fmla="*/ f85 1 83"/>
                <a:gd name="f119" fmla="*/ f86 1 61"/>
                <a:gd name="f120" fmla="*/ f87 1 83"/>
                <a:gd name="f121" fmla="*/ f88 1 61"/>
                <a:gd name="f122" fmla="*/ f89 1 83"/>
                <a:gd name="f123" fmla="*/ f90 1 61"/>
                <a:gd name="f124" fmla="*/ f91 1 83"/>
                <a:gd name="f125" fmla="*/ 0 1 f58"/>
                <a:gd name="f126" fmla="*/ f6 1 f58"/>
                <a:gd name="f127" fmla="*/ 0 1 f59"/>
                <a:gd name="f128" fmla="*/ f7 1 f59"/>
                <a:gd name="f129" fmla="+- f92 0 f1"/>
                <a:gd name="f130" fmla="*/ f93 1 f58"/>
                <a:gd name="f131" fmla="*/ f94 1 f59"/>
                <a:gd name="f132" fmla="*/ f95 1 f58"/>
                <a:gd name="f133" fmla="*/ f96 1 f59"/>
                <a:gd name="f134" fmla="*/ f97 1 f58"/>
                <a:gd name="f135" fmla="*/ f98 1 f59"/>
                <a:gd name="f136" fmla="*/ f99 1 f58"/>
                <a:gd name="f137" fmla="*/ f100 1 f59"/>
                <a:gd name="f138" fmla="*/ f101 1 f59"/>
                <a:gd name="f139" fmla="*/ f102 1 f58"/>
                <a:gd name="f140" fmla="*/ f103 1 f59"/>
                <a:gd name="f141" fmla="*/ f104 1 f58"/>
                <a:gd name="f142" fmla="*/ f105 1 f59"/>
                <a:gd name="f143" fmla="*/ f106 1 f59"/>
                <a:gd name="f144" fmla="*/ f107 1 f58"/>
                <a:gd name="f145" fmla="*/ f108 1 f59"/>
                <a:gd name="f146" fmla="*/ f109 1 f58"/>
                <a:gd name="f147" fmla="*/ f110 1 f58"/>
                <a:gd name="f148" fmla="*/ f111 1 f59"/>
                <a:gd name="f149" fmla="*/ f112 1 f58"/>
                <a:gd name="f150" fmla="*/ f113 1 f59"/>
                <a:gd name="f151" fmla="*/ f114 1 f58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8"/>
                <a:gd name="f157" fmla="*/ f120 1 f59"/>
                <a:gd name="f158" fmla="*/ f121 1 f58"/>
                <a:gd name="f159" fmla="*/ f122 1 f59"/>
                <a:gd name="f160" fmla="*/ f123 1 f58"/>
                <a:gd name="f161" fmla="*/ f124 1 f59"/>
                <a:gd name="f162" fmla="*/ f125 f53 1"/>
                <a:gd name="f163" fmla="*/ f126 f53 1"/>
                <a:gd name="f164" fmla="*/ f128 f54 1"/>
                <a:gd name="f165" fmla="*/ f127 f54 1"/>
                <a:gd name="f166" fmla="*/ f130 f53 1"/>
                <a:gd name="f167" fmla="*/ f131 f54 1"/>
                <a:gd name="f168" fmla="*/ f132 f53 1"/>
                <a:gd name="f169" fmla="*/ f133 f54 1"/>
                <a:gd name="f170" fmla="*/ f134 f53 1"/>
                <a:gd name="f171" fmla="*/ f135 f54 1"/>
                <a:gd name="f172" fmla="*/ f136 f53 1"/>
                <a:gd name="f173" fmla="*/ f137 f54 1"/>
                <a:gd name="f174" fmla="*/ f138 f54 1"/>
                <a:gd name="f175" fmla="*/ f139 f53 1"/>
                <a:gd name="f176" fmla="*/ f140 f54 1"/>
                <a:gd name="f177" fmla="*/ f141 f53 1"/>
                <a:gd name="f178" fmla="*/ f142 f54 1"/>
                <a:gd name="f179" fmla="*/ f143 f54 1"/>
                <a:gd name="f180" fmla="*/ f144 f53 1"/>
                <a:gd name="f181" fmla="*/ f145 f54 1"/>
                <a:gd name="f182" fmla="*/ f146 f53 1"/>
                <a:gd name="f183" fmla="*/ f147 f53 1"/>
                <a:gd name="f184" fmla="*/ f148 f54 1"/>
                <a:gd name="f185" fmla="*/ f149 f53 1"/>
                <a:gd name="f186" fmla="*/ f150 f54 1"/>
                <a:gd name="f187" fmla="*/ f151 f53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3 1"/>
                <a:gd name="f193" fmla="*/ f157 f54 1"/>
                <a:gd name="f194" fmla="*/ f158 f53 1"/>
                <a:gd name="f195" fmla="*/ f159 f54 1"/>
                <a:gd name="f196" fmla="*/ f160 f53 1"/>
                <a:gd name="f197" fmla="*/ f1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166" y="f167"/>
                </a:cxn>
                <a:cxn ang="f129">
                  <a:pos x="f168" y="f169"/>
                </a:cxn>
                <a:cxn ang="f129">
                  <a:pos x="f170" y="f171"/>
                </a:cxn>
                <a:cxn ang="f129">
                  <a:pos x="f172" y="f173"/>
                </a:cxn>
                <a:cxn ang="f129">
                  <a:pos x="f172" y="f174"/>
                </a:cxn>
                <a:cxn ang="f129">
                  <a:pos x="f166" y="f167"/>
                </a:cxn>
                <a:cxn ang="f129">
                  <a:pos x="f175" y="f176"/>
                </a:cxn>
                <a:cxn ang="f129">
                  <a:pos x="f177" y="f178"/>
                </a:cxn>
                <a:cxn ang="f129">
                  <a:pos x="f177" y="f179"/>
                </a:cxn>
                <a:cxn ang="f129">
                  <a:pos x="f180" y="f181"/>
                </a:cxn>
                <a:cxn ang="f129">
                  <a:pos x="f182" y="f179"/>
                </a:cxn>
                <a:cxn ang="f129">
                  <a:pos x="f183" y="f184"/>
                </a:cxn>
                <a:cxn ang="f129">
                  <a:pos x="f185" y="f186"/>
                </a:cxn>
                <a:cxn ang="f129">
                  <a:pos x="f187" y="f169"/>
                </a:cxn>
                <a:cxn ang="f129">
                  <a:pos x="f170" y="f188"/>
                </a:cxn>
                <a:cxn ang="f129">
                  <a:pos x="f172" y="f189"/>
                </a:cxn>
                <a:cxn ang="f129">
                  <a:pos x="f172" y="f190"/>
                </a:cxn>
                <a:cxn ang="f129">
                  <a:pos x="f166" y="f191"/>
                </a:cxn>
                <a:cxn ang="f129">
                  <a:pos x="f192" y="f193"/>
                </a:cxn>
                <a:cxn ang="f129">
                  <a:pos x="f194" y="f195"/>
                </a:cxn>
                <a:cxn ang="f129">
                  <a:pos x="f196" y="f197"/>
                </a:cxn>
                <a:cxn ang="f129">
                  <a:pos x="f175" y="f176"/>
                </a:cxn>
              </a:cxnLst>
              <a:rect l="f162" t="f165" r="f163" b="f164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19" y="f27"/>
                    <a:pt x="f19" y="f27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45" y="f46"/>
                    <a:pt x="f45" y="f46"/>
                  </a:cubicBezTo>
                  <a:cubicBezTo>
                    <a:pt x="f25" y="f46"/>
                    <a:pt x="f37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51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0" name="Freeform 44">
              <a:extLst>
                <a:ext uri="{FF2B5EF4-FFF2-40B4-BE49-F238E27FC236}">
                  <a16:creationId xmlns:a16="http://schemas.microsoft.com/office/drawing/2014/main" id="{0CF92852-CE06-4225-E27F-ABDEAFD1E3FA}"/>
                </a:ext>
              </a:extLst>
            </p:cNvPr>
            <p:cNvSpPr/>
            <p:nvPr/>
          </p:nvSpPr>
          <p:spPr>
            <a:xfrm>
              <a:off x="1589592" y="835679"/>
              <a:ext cx="56537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1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4"/>
                <a:gd name="f18" fmla="val 74"/>
                <a:gd name="f19" fmla="val 78"/>
                <a:gd name="f20" fmla="val 49"/>
                <a:gd name="f21" fmla="val 34"/>
                <a:gd name="f22" fmla="val 12"/>
                <a:gd name="f23" fmla="val 68"/>
                <a:gd name="f24" fmla="val 15"/>
                <a:gd name="f25" fmla="val 48"/>
                <a:gd name="f26" fmla="val 4"/>
                <a:gd name="f27" fmla="val 8"/>
                <a:gd name="f28" fmla="val 52"/>
                <a:gd name="f29" fmla="val 44"/>
                <a:gd name="f30" fmla="val 13"/>
                <a:gd name="f31" fmla="val 36"/>
                <a:gd name="f32" fmla="+- 0 0 -90"/>
                <a:gd name="f33" fmla="*/ f3 1 55"/>
                <a:gd name="f34" fmla="*/ f4 1 83"/>
                <a:gd name="f35" fmla="+- f7 0 f5"/>
                <a:gd name="f36" fmla="+- f6 0 f5"/>
                <a:gd name="f37" fmla="*/ f32 f0 1"/>
                <a:gd name="f38" fmla="*/ f36 1 55"/>
                <a:gd name="f39" fmla="*/ f35 1 83"/>
                <a:gd name="f40" fmla="*/ 16 f36 1"/>
                <a:gd name="f41" fmla="*/ 41 f35 1"/>
                <a:gd name="f42" fmla="*/ 37 f36 1"/>
                <a:gd name="f43" fmla="*/ 70 f35 1"/>
                <a:gd name="f44" fmla="*/ 51 f36 1"/>
                <a:gd name="f45" fmla="*/ 67 f35 1"/>
                <a:gd name="f46" fmla="*/ 55 f36 1"/>
                <a:gd name="f47" fmla="*/ 78 f35 1"/>
                <a:gd name="f48" fmla="*/ 34 f36 1"/>
                <a:gd name="f49" fmla="*/ 83 f35 1"/>
                <a:gd name="f50" fmla="*/ 0 f36 1"/>
                <a:gd name="f51" fmla="*/ 0 f35 1"/>
                <a:gd name="f52" fmla="*/ 54 f36 1"/>
                <a:gd name="f53" fmla="*/ 4 f35 1"/>
                <a:gd name="f54" fmla="*/ 49 f36 1"/>
                <a:gd name="f55" fmla="*/ 15 f35 1"/>
                <a:gd name="f56" fmla="*/ 36 f36 1"/>
                <a:gd name="f57" fmla="*/ 13 f35 1"/>
                <a:gd name="f58" fmla="*/ f37 1 f2"/>
                <a:gd name="f59" fmla="*/ f40 1 55"/>
                <a:gd name="f60" fmla="*/ f41 1 83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9"/>
                <a:gd name="f94" fmla="*/ f71 1 f38"/>
                <a:gd name="f95" fmla="*/ f72 1 f39"/>
                <a:gd name="f96" fmla="*/ f73 1 f38"/>
                <a:gd name="f97" fmla="*/ f74 1 f39"/>
                <a:gd name="f98" fmla="*/ f75 1 f38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4 1"/>
                <a:gd name="f116" fmla="*/ f94 f33 1"/>
                <a:gd name="f117" fmla="*/ f95 f34 1"/>
                <a:gd name="f118" fmla="*/ f96 f33 1"/>
                <a:gd name="f119" fmla="*/ f97 f34 1"/>
                <a:gd name="f120" fmla="*/ f98 f33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4" y="f105"/>
                </a:cxn>
                <a:cxn ang="f81">
                  <a:pos x="f112" y="f115"/>
                </a:cxn>
                <a:cxn ang="f81">
                  <a:pos x="f116" y="f117"/>
                </a:cxn>
                <a:cxn ang="f81">
                  <a:pos x="f118" y="f119"/>
                </a:cxn>
                <a:cxn ang="f81">
                  <a:pos x="f120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17" y="f26"/>
                    <a:pt x="f17" y="f26"/>
                  </a:cubicBezTo>
                  <a:cubicBezTo>
                    <a:pt x="f17" y="f27"/>
                    <a:pt x="f28" y="f22"/>
                    <a:pt x="f20" y="f24"/>
                  </a:cubicBezTo>
                  <a:cubicBezTo>
                    <a:pt x="f20" y="f24"/>
                    <a:pt x="f29" y="f30"/>
                    <a:pt x="f31" y="f30"/>
                  </a:cubicBezTo>
                  <a:cubicBezTo>
                    <a:pt x="f11" y="f30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1" name="Freeform 45">
              <a:extLst>
                <a:ext uri="{FF2B5EF4-FFF2-40B4-BE49-F238E27FC236}">
                  <a16:creationId xmlns:a16="http://schemas.microsoft.com/office/drawing/2014/main" id="{B5226387-34B7-817C-2166-2F6FB0C4BE90}"/>
                </a:ext>
              </a:extLst>
            </p:cNvPr>
            <p:cNvSpPr/>
            <p:nvPr/>
          </p:nvSpPr>
          <p:spPr>
            <a:xfrm>
              <a:off x="1645060" y="805805"/>
              <a:ext cx="34134" cy="152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148"/>
                <a:gd name="f8" fmla="val 15"/>
                <a:gd name="f9" fmla="val 30"/>
                <a:gd name="f10" fmla="val 16"/>
                <a:gd name="f11" fmla="val 25"/>
                <a:gd name="f12" fmla="val 20"/>
                <a:gd name="f13" fmla="val 17"/>
                <a:gd name="f14" fmla="val 1"/>
                <a:gd name="f15" fmla="val 18"/>
                <a:gd name="f16" fmla="val 32"/>
                <a:gd name="f17" fmla="val 31"/>
                <a:gd name="f18" fmla="val 123"/>
                <a:gd name="f19" fmla="val 139"/>
                <a:gd name="f20" fmla="val 11"/>
                <a:gd name="f21" fmla="val 5"/>
                <a:gd name="f22" fmla="val 147"/>
                <a:gd name="f23" fmla="val 145"/>
                <a:gd name="f24" fmla="val 143"/>
                <a:gd name="f25" fmla="val 138"/>
                <a:gd name="f26" fmla="val 2"/>
                <a:gd name="f27" fmla="val 135"/>
                <a:gd name="f28" fmla="val 4"/>
                <a:gd name="f29" fmla="val 136"/>
                <a:gd name="f30" fmla="val 7"/>
                <a:gd name="f31" fmla="val 14"/>
                <a:gd name="f32" fmla="val 132"/>
                <a:gd name="f33" fmla="val 124"/>
                <a:gd name="f34" fmla="+- 0 0 -90"/>
                <a:gd name="f35" fmla="*/ f3 1 33"/>
                <a:gd name="f36" fmla="*/ f4 1 148"/>
                <a:gd name="f37" fmla="+- f7 0 f5"/>
                <a:gd name="f38" fmla="+- f6 0 f5"/>
                <a:gd name="f39" fmla="*/ f34 f0 1"/>
                <a:gd name="f40" fmla="*/ f38 1 33"/>
                <a:gd name="f41" fmla="*/ f37 1 148"/>
                <a:gd name="f42" fmla="*/ 33 f38 1"/>
                <a:gd name="f43" fmla="*/ 15 f37 1"/>
                <a:gd name="f44" fmla="*/ 25 f38 1"/>
                <a:gd name="f45" fmla="*/ 16 f37 1"/>
                <a:gd name="f46" fmla="*/ 17 f38 1"/>
                <a:gd name="f47" fmla="*/ 1 f37 1"/>
                <a:gd name="f48" fmla="*/ 0 f37 1"/>
                <a:gd name="f49" fmla="*/ 18 f38 1"/>
                <a:gd name="f50" fmla="*/ 32 f37 1"/>
                <a:gd name="f51" fmla="*/ 31 f37 1"/>
                <a:gd name="f52" fmla="*/ 123 f37 1"/>
                <a:gd name="f53" fmla="*/ 11 f38 1"/>
                <a:gd name="f54" fmla="*/ 148 f37 1"/>
                <a:gd name="f55" fmla="*/ 1 f38 1"/>
                <a:gd name="f56" fmla="*/ 147 f37 1"/>
                <a:gd name="f57" fmla="*/ 0 f38 1"/>
                <a:gd name="f58" fmla="*/ 143 f37 1"/>
                <a:gd name="f59" fmla="*/ 2 f38 1"/>
                <a:gd name="f60" fmla="*/ 135 f37 1"/>
                <a:gd name="f61" fmla="*/ 7 f38 1"/>
                <a:gd name="f62" fmla="*/ 136 f37 1"/>
                <a:gd name="f63" fmla="*/ 124 f37 1"/>
                <a:gd name="f64" fmla="*/ f39 1 f2"/>
                <a:gd name="f65" fmla="*/ f42 1 33"/>
                <a:gd name="f66" fmla="*/ f43 1 148"/>
                <a:gd name="f67" fmla="*/ f44 1 33"/>
                <a:gd name="f68" fmla="*/ f45 1 148"/>
                <a:gd name="f69" fmla="*/ f46 1 33"/>
                <a:gd name="f70" fmla="*/ f47 1 148"/>
                <a:gd name="f71" fmla="*/ f48 1 148"/>
                <a:gd name="f72" fmla="*/ f49 1 33"/>
                <a:gd name="f73" fmla="*/ f50 1 148"/>
                <a:gd name="f74" fmla="*/ f51 1 148"/>
                <a:gd name="f75" fmla="*/ f52 1 148"/>
                <a:gd name="f76" fmla="*/ f53 1 33"/>
                <a:gd name="f77" fmla="*/ f54 1 148"/>
                <a:gd name="f78" fmla="*/ f55 1 33"/>
                <a:gd name="f79" fmla="*/ f56 1 148"/>
                <a:gd name="f80" fmla="*/ f57 1 33"/>
                <a:gd name="f81" fmla="*/ f58 1 148"/>
                <a:gd name="f82" fmla="*/ f59 1 33"/>
                <a:gd name="f83" fmla="*/ f60 1 148"/>
                <a:gd name="f84" fmla="*/ f61 1 33"/>
                <a:gd name="f85" fmla="*/ f62 1 148"/>
                <a:gd name="f86" fmla="*/ f63 1 148"/>
                <a:gd name="f87" fmla="*/ 0 1 f40"/>
                <a:gd name="f88" fmla="*/ f6 1 f40"/>
                <a:gd name="f89" fmla="*/ 0 1 f41"/>
                <a:gd name="f90" fmla="*/ f7 1 f41"/>
                <a:gd name="f91" fmla="+- f64 0 f1"/>
                <a:gd name="f92" fmla="*/ f65 1 f40"/>
                <a:gd name="f93" fmla="*/ f66 1 f41"/>
                <a:gd name="f94" fmla="*/ f67 1 f40"/>
                <a:gd name="f95" fmla="*/ f68 1 f41"/>
                <a:gd name="f96" fmla="*/ f69 1 f40"/>
                <a:gd name="f97" fmla="*/ f70 1 f41"/>
                <a:gd name="f98" fmla="*/ f71 1 f41"/>
                <a:gd name="f99" fmla="*/ f72 1 f40"/>
                <a:gd name="f100" fmla="*/ f73 1 f41"/>
                <a:gd name="f101" fmla="*/ f74 1 f41"/>
                <a:gd name="f102" fmla="*/ f75 1 f41"/>
                <a:gd name="f103" fmla="*/ f76 1 f40"/>
                <a:gd name="f104" fmla="*/ f77 1 f41"/>
                <a:gd name="f105" fmla="*/ f78 1 f40"/>
                <a:gd name="f106" fmla="*/ f79 1 f41"/>
                <a:gd name="f107" fmla="*/ f80 1 f40"/>
                <a:gd name="f108" fmla="*/ f81 1 f41"/>
                <a:gd name="f109" fmla="*/ f82 1 f40"/>
                <a:gd name="f110" fmla="*/ f83 1 f41"/>
                <a:gd name="f111" fmla="*/ f84 1 f40"/>
                <a:gd name="f112" fmla="*/ f85 1 f41"/>
                <a:gd name="f113" fmla="*/ f86 1 f41"/>
                <a:gd name="f114" fmla="*/ f87 f35 1"/>
                <a:gd name="f115" fmla="*/ f88 f35 1"/>
                <a:gd name="f116" fmla="*/ f90 f36 1"/>
                <a:gd name="f117" fmla="*/ f89 f36 1"/>
                <a:gd name="f118" fmla="*/ f92 f35 1"/>
                <a:gd name="f119" fmla="*/ f93 f36 1"/>
                <a:gd name="f120" fmla="*/ f94 f35 1"/>
                <a:gd name="f121" fmla="*/ f95 f36 1"/>
                <a:gd name="f122" fmla="*/ f96 f35 1"/>
                <a:gd name="f123" fmla="*/ f97 f36 1"/>
                <a:gd name="f124" fmla="*/ f98 f36 1"/>
                <a:gd name="f125" fmla="*/ f99 f35 1"/>
                <a:gd name="f126" fmla="*/ f100 f36 1"/>
                <a:gd name="f127" fmla="*/ f101 f36 1"/>
                <a:gd name="f128" fmla="*/ f102 f36 1"/>
                <a:gd name="f129" fmla="*/ f103 f35 1"/>
                <a:gd name="f130" fmla="*/ f104 f36 1"/>
                <a:gd name="f131" fmla="*/ f105 f35 1"/>
                <a:gd name="f132" fmla="*/ f106 f36 1"/>
                <a:gd name="f133" fmla="*/ f107 f35 1"/>
                <a:gd name="f134" fmla="*/ f108 f36 1"/>
                <a:gd name="f135" fmla="*/ f109 f35 1"/>
                <a:gd name="f136" fmla="*/ f110 f36 1"/>
                <a:gd name="f137" fmla="*/ f111 f35 1"/>
                <a:gd name="f138" fmla="*/ f112 f36 1"/>
                <a:gd name="f139" fmla="*/ f11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8" y="f119"/>
                </a:cxn>
                <a:cxn ang="f91">
                  <a:pos x="f120" y="f121"/>
                </a:cxn>
                <a:cxn ang="f91">
                  <a:pos x="f122" y="f119"/>
                </a:cxn>
                <a:cxn ang="f91">
                  <a:pos x="f122" y="f123"/>
                </a:cxn>
                <a:cxn ang="f91">
                  <a:pos x="f120" y="f124"/>
                </a:cxn>
                <a:cxn ang="f91">
                  <a:pos x="f118" y="f123"/>
                </a:cxn>
                <a:cxn ang="f91">
                  <a:pos x="f118" y="f119"/>
                </a:cxn>
                <a:cxn ang="f91">
                  <a:pos x="f125" y="f126"/>
                </a:cxn>
                <a:cxn ang="f91">
                  <a:pos x="f120" y="f127"/>
                </a:cxn>
                <a:cxn ang="f91">
                  <a:pos x="f118" y="f126"/>
                </a:cxn>
                <a:cxn ang="f91">
                  <a:pos x="f118" y="f128"/>
                </a:cxn>
                <a:cxn ang="f91">
                  <a:pos x="f129" y="f130"/>
                </a:cxn>
                <a:cxn ang="f91">
                  <a:pos x="f131" y="f132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25" y="f139"/>
                </a:cxn>
                <a:cxn ang="f91">
                  <a:pos x="f125" y="f126"/>
                </a:cxn>
              </a:cxnLst>
              <a:rect l="f114" t="f117" r="f115" b="f116"/>
              <a:pathLst>
                <a:path w="33" h="148">
                  <a:moveTo>
                    <a:pt x="f6" y="f8"/>
                  </a:moveTo>
                  <a:cubicBezTo>
                    <a:pt x="f6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8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3" y="f14"/>
                    <a:pt x="f12" y="f5"/>
                    <a:pt x="f11" y="f5"/>
                  </a:cubicBezTo>
                  <a:cubicBezTo>
                    <a:pt x="f9" y="f5"/>
                    <a:pt x="f6" y="f14"/>
                    <a:pt x="f6" y="f14"/>
                  </a:cubicBezTo>
                  <a:lnTo>
                    <a:pt x="f6" y="f8"/>
                  </a:lnTo>
                  <a:close/>
                  <a:moveTo>
                    <a:pt x="f15" y="f16"/>
                  </a:moveTo>
                  <a:cubicBezTo>
                    <a:pt x="f15" y="f16"/>
                    <a:pt x="f12" y="f17"/>
                    <a:pt x="f11" y="f17"/>
                  </a:cubicBezTo>
                  <a:cubicBezTo>
                    <a:pt x="f9" y="f17"/>
                    <a:pt x="f6" y="f16"/>
                    <a:pt x="f6" y="f16"/>
                  </a:cubicBezTo>
                  <a:cubicBezTo>
                    <a:pt x="f6" y="f18"/>
                    <a:pt x="f6" y="f18"/>
                    <a:pt x="f6" y="f18"/>
                  </a:cubicBezTo>
                  <a:cubicBezTo>
                    <a:pt x="f6" y="f19"/>
                    <a:pt x="f11" y="f7"/>
                    <a:pt x="f20" y="f7"/>
                  </a:cubicBezTo>
                  <a:cubicBezTo>
                    <a:pt x="f21" y="f7"/>
                    <a:pt x="f14" y="f22"/>
                    <a:pt x="f14" y="f22"/>
                  </a:cubicBezTo>
                  <a:cubicBezTo>
                    <a:pt x="f14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26" y="f27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15" y="f32"/>
                    <a:pt x="f15" y="f33"/>
                  </a:cubicBezTo>
                  <a:lnTo>
                    <a:pt x="f15" y="f1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2" name="Freeform 46">
              <a:extLst>
                <a:ext uri="{FF2B5EF4-FFF2-40B4-BE49-F238E27FC236}">
                  <a16:creationId xmlns:a16="http://schemas.microsoft.com/office/drawing/2014/main" id="{B994EE0A-2443-8282-77D3-22A5D82D8DE5}"/>
                </a:ext>
              </a:extLst>
            </p:cNvPr>
            <p:cNvSpPr/>
            <p:nvPr/>
          </p:nvSpPr>
          <p:spPr>
            <a:xfrm>
              <a:off x="1701597" y="805805"/>
              <a:ext cx="16532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10"/>
                <a:gd name="f8" fmla="val 15"/>
                <a:gd name="f9" fmla="val 109"/>
                <a:gd name="f10" fmla="val 13"/>
                <a:gd name="f11" fmla="val 8"/>
                <a:gd name="f12" fmla="val 3"/>
                <a:gd name="f13" fmla="val 32"/>
                <a:gd name="f14" fmla="val 31"/>
                <a:gd name="f15" fmla="val 17"/>
                <a:gd name="f16" fmla="val 2"/>
                <a:gd name="f17" fmla="val 1"/>
                <a:gd name="f18" fmla="+- 0 0 -90"/>
                <a:gd name="f19" fmla="*/ f3 1 16"/>
                <a:gd name="f20" fmla="*/ f4 1 110"/>
                <a:gd name="f21" fmla="+- f7 0 f5"/>
                <a:gd name="f22" fmla="+- f6 0 f5"/>
                <a:gd name="f23" fmla="*/ f18 f0 1"/>
                <a:gd name="f24" fmla="*/ f22 1 16"/>
                <a:gd name="f25" fmla="*/ f21 1 110"/>
                <a:gd name="f26" fmla="*/ 15 f22 1"/>
                <a:gd name="f27" fmla="*/ 109 f21 1"/>
                <a:gd name="f28" fmla="*/ 8 f22 1"/>
                <a:gd name="f29" fmla="*/ 110 f21 1"/>
                <a:gd name="f30" fmla="*/ 0 f22 1"/>
                <a:gd name="f31" fmla="*/ 32 f21 1"/>
                <a:gd name="f32" fmla="*/ 31 f21 1"/>
                <a:gd name="f33" fmla="*/ 16 f22 1"/>
                <a:gd name="f34" fmla="*/ 16 f21 1"/>
                <a:gd name="f35" fmla="*/ 17 f21 1"/>
                <a:gd name="f36" fmla="*/ 1 f21 1"/>
                <a:gd name="f37" fmla="*/ 0 f21 1"/>
                <a:gd name="f38" fmla="*/ f23 1 f2"/>
                <a:gd name="f39" fmla="*/ f26 1 16"/>
                <a:gd name="f40" fmla="*/ f27 1 110"/>
                <a:gd name="f41" fmla="*/ f28 1 16"/>
                <a:gd name="f42" fmla="*/ f29 1 110"/>
                <a:gd name="f43" fmla="*/ f30 1 16"/>
                <a:gd name="f44" fmla="*/ f31 1 110"/>
                <a:gd name="f45" fmla="*/ f32 1 110"/>
                <a:gd name="f46" fmla="*/ f33 1 16"/>
                <a:gd name="f47" fmla="*/ f34 1 110"/>
                <a:gd name="f48" fmla="*/ f35 1 110"/>
                <a:gd name="f49" fmla="*/ f36 1 110"/>
                <a:gd name="f50" fmla="*/ f37 1 110"/>
                <a:gd name="f51" fmla="*/ 0 1 f24"/>
                <a:gd name="f52" fmla="*/ f6 1 f24"/>
                <a:gd name="f53" fmla="*/ 0 1 f25"/>
                <a:gd name="f54" fmla="*/ f7 1 f25"/>
                <a:gd name="f55" fmla="+- f38 0 f1"/>
                <a:gd name="f56" fmla="*/ f39 1 f24"/>
                <a:gd name="f57" fmla="*/ f40 1 f25"/>
                <a:gd name="f58" fmla="*/ f41 1 f24"/>
                <a:gd name="f59" fmla="*/ f42 1 f25"/>
                <a:gd name="f60" fmla="*/ f43 1 f24"/>
                <a:gd name="f61" fmla="*/ f44 1 f25"/>
                <a:gd name="f62" fmla="*/ f45 1 f25"/>
                <a:gd name="f63" fmla="*/ f46 1 f24"/>
                <a:gd name="f64" fmla="*/ f47 1 f25"/>
                <a:gd name="f65" fmla="*/ f48 1 f25"/>
                <a:gd name="f66" fmla="*/ f49 1 f25"/>
                <a:gd name="f67" fmla="*/ f50 1 f25"/>
                <a:gd name="f68" fmla="*/ f51 f19 1"/>
                <a:gd name="f69" fmla="*/ f52 f19 1"/>
                <a:gd name="f70" fmla="*/ f54 f20 1"/>
                <a:gd name="f71" fmla="*/ f53 f20 1"/>
                <a:gd name="f72" fmla="*/ f56 f19 1"/>
                <a:gd name="f73" fmla="*/ f57 f20 1"/>
                <a:gd name="f74" fmla="*/ f58 f19 1"/>
                <a:gd name="f75" fmla="*/ f59 f20 1"/>
                <a:gd name="f76" fmla="*/ f60 f19 1"/>
                <a:gd name="f77" fmla="*/ f61 f20 1"/>
                <a:gd name="f78" fmla="*/ f62 f20 1"/>
                <a:gd name="f79" fmla="*/ f63 f19 1"/>
                <a:gd name="f80" fmla="*/ f64 f20 1"/>
                <a:gd name="f81" fmla="*/ f65 f20 1"/>
                <a:gd name="f82" fmla="*/ f66 f20 1"/>
                <a:gd name="f83" fmla="*/ f6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2" y="f73"/>
                </a:cxn>
                <a:cxn ang="f55">
                  <a:pos x="f74" y="f75"/>
                </a:cxn>
                <a:cxn ang="f55">
                  <a:pos x="f76" y="f73"/>
                </a:cxn>
                <a:cxn ang="f55">
                  <a:pos x="f76" y="f77"/>
                </a:cxn>
                <a:cxn ang="f55">
                  <a:pos x="f74" y="f78"/>
                </a:cxn>
                <a:cxn ang="f55">
                  <a:pos x="f72" y="f77"/>
                </a:cxn>
                <a:cxn ang="f55">
                  <a:pos x="f72" y="f73"/>
                </a:cxn>
                <a:cxn ang="f55">
                  <a:pos x="f79" y="f80"/>
                </a:cxn>
                <a:cxn ang="f55">
                  <a:pos x="f74" y="f81"/>
                </a:cxn>
                <a:cxn ang="f55">
                  <a:pos x="f76" y="f80"/>
                </a:cxn>
                <a:cxn ang="f55">
                  <a:pos x="f76" y="f82"/>
                </a:cxn>
                <a:cxn ang="f55">
                  <a:pos x="f74" y="f83"/>
                </a:cxn>
                <a:cxn ang="f55">
                  <a:pos x="f79" y="f82"/>
                </a:cxn>
                <a:cxn ang="f55">
                  <a:pos x="f79" y="f80"/>
                </a:cxn>
              </a:cxnLst>
              <a:rect l="f68" t="f71" r="f69" b="f70"/>
              <a:pathLst>
                <a:path w="16" h="110">
                  <a:moveTo>
                    <a:pt x="f8" y="f9"/>
                  </a:moveTo>
                  <a:cubicBezTo>
                    <a:pt x="f8" y="f9"/>
                    <a:pt x="f10" y="f7"/>
                    <a:pt x="f11" y="f7"/>
                  </a:cubicBezTo>
                  <a:cubicBezTo>
                    <a:pt x="f12" y="f7"/>
                    <a:pt x="f5" y="f9"/>
                    <a:pt x="f5" y="f9"/>
                  </a:cubicBezTo>
                  <a:cubicBezTo>
                    <a:pt x="f5" y="f13"/>
                    <a:pt x="f5" y="f13"/>
                    <a:pt x="f5" y="f13"/>
                  </a:cubicBezTo>
                  <a:cubicBezTo>
                    <a:pt x="f5" y="f13"/>
                    <a:pt x="f12" y="f14"/>
                    <a:pt x="f11" y="f14"/>
                  </a:cubicBezTo>
                  <a:cubicBezTo>
                    <a:pt x="f10" y="f14"/>
                    <a:pt x="f8" y="f13"/>
                    <a:pt x="f8" y="f13"/>
                  </a:cubicBezTo>
                  <a:lnTo>
                    <a:pt x="f8" y="f9"/>
                  </a:lnTo>
                  <a:close/>
                  <a:moveTo>
                    <a:pt x="f6" y="f6"/>
                  </a:moveTo>
                  <a:cubicBezTo>
                    <a:pt x="f6" y="f6"/>
                    <a:pt x="f10" y="f15"/>
                    <a:pt x="f11" y="f15"/>
                  </a:cubicBezTo>
                  <a:cubicBezTo>
                    <a:pt x="f16" y="f15"/>
                    <a:pt x="f5" y="f6"/>
                    <a:pt x="f5" y="f6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6" y="f5"/>
                    <a:pt x="f11" y="f5"/>
                  </a:cubicBezTo>
                  <a:cubicBezTo>
                    <a:pt x="f10" y="f5"/>
                    <a:pt x="f6" y="f17"/>
                    <a:pt x="f6" y="f17"/>
                  </a:cubicBezTo>
                  <a:lnTo>
                    <a:pt x="f6" y="f6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8A4DB3F4-9A44-30B9-6EAB-F76457DCC62F}"/>
                </a:ext>
              </a:extLst>
            </p:cNvPr>
            <p:cNvSpPr/>
            <p:nvPr/>
          </p:nvSpPr>
          <p:spPr>
            <a:xfrm>
              <a:off x="1774137" y="805805"/>
              <a:ext cx="87471" cy="1157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112"/>
                <a:gd name="f8" fmla="val 42"/>
                <a:gd name="f9" fmla="val 13"/>
                <a:gd name="f10" fmla="val 26"/>
                <a:gd name="f11" fmla="val 16"/>
                <a:gd name="f12" fmla="val 22"/>
                <a:gd name="f13" fmla="val 56"/>
                <a:gd name="f14" fmla="val 89"/>
                <a:gd name="f15" fmla="val 99"/>
                <a:gd name="f16" fmla="val 58"/>
                <a:gd name="f17" fmla="val 68"/>
                <a:gd name="f18" fmla="val 17"/>
                <a:gd name="f19" fmla="val 95"/>
                <a:gd name="f20" fmla="+- 0 0 -90"/>
                <a:gd name="f21" fmla="*/ f3 1 85"/>
                <a:gd name="f22" fmla="*/ f4 1 112"/>
                <a:gd name="f23" fmla="+- f7 0 f5"/>
                <a:gd name="f24" fmla="+- f6 0 f5"/>
                <a:gd name="f25" fmla="*/ f20 f0 1"/>
                <a:gd name="f26" fmla="*/ f24 1 85"/>
                <a:gd name="f27" fmla="*/ f23 1 112"/>
                <a:gd name="f28" fmla="*/ 42 f24 1"/>
                <a:gd name="f29" fmla="*/ 13 f23 1"/>
                <a:gd name="f30" fmla="*/ 16 f24 1"/>
                <a:gd name="f31" fmla="*/ 56 f23 1"/>
                <a:gd name="f32" fmla="*/ 99 f23 1"/>
                <a:gd name="f33" fmla="*/ 68 f24 1"/>
                <a:gd name="f34" fmla="*/ 0 f23 1"/>
                <a:gd name="f35" fmla="*/ 85 f24 1"/>
                <a:gd name="f36" fmla="*/ 112 f23 1"/>
                <a:gd name="f37" fmla="*/ 0 f24 1"/>
                <a:gd name="f38" fmla="*/ f25 1 f2"/>
                <a:gd name="f39" fmla="*/ f28 1 85"/>
                <a:gd name="f40" fmla="*/ f29 1 112"/>
                <a:gd name="f41" fmla="*/ f30 1 85"/>
                <a:gd name="f42" fmla="*/ f31 1 112"/>
                <a:gd name="f43" fmla="*/ f32 1 112"/>
                <a:gd name="f44" fmla="*/ f33 1 85"/>
                <a:gd name="f45" fmla="*/ f34 1 112"/>
                <a:gd name="f46" fmla="*/ f35 1 85"/>
                <a:gd name="f47" fmla="*/ f36 1 112"/>
                <a:gd name="f48" fmla="*/ f37 1 85"/>
                <a:gd name="f49" fmla="*/ 0 1 f26"/>
                <a:gd name="f50" fmla="*/ f6 1 f26"/>
                <a:gd name="f51" fmla="*/ 0 1 f27"/>
                <a:gd name="f52" fmla="*/ f7 1 f27"/>
                <a:gd name="f53" fmla="+- f38 0 f1"/>
                <a:gd name="f54" fmla="*/ f39 1 f26"/>
                <a:gd name="f55" fmla="*/ f40 1 f27"/>
                <a:gd name="f56" fmla="*/ f41 1 f26"/>
                <a:gd name="f57" fmla="*/ f42 1 f27"/>
                <a:gd name="f58" fmla="*/ f43 1 f27"/>
                <a:gd name="f59" fmla="*/ f44 1 f26"/>
                <a:gd name="f60" fmla="*/ f45 1 f27"/>
                <a:gd name="f61" fmla="*/ f46 1 f26"/>
                <a:gd name="f62" fmla="*/ f47 1 f27"/>
                <a:gd name="f63" fmla="*/ f48 1 f26"/>
                <a:gd name="f64" fmla="*/ f49 f21 1"/>
                <a:gd name="f65" fmla="*/ f50 f21 1"/>
                <a:gd name="f66" fmla="*/ f52 f22 1"/>
                <a:gd name="f67" fmla="*/ f51 f22 1"/>
                <a:gd name="f68" fmla="*/ f54 f21 1"/>
                <a:gd name="f69" fmla="*/ f55 f22 1"/>
                <a:gd name="f70" fmla="*/ f56 f21 1"/>
                <a:gd name="f71" fmla="*/ f57 f22 1"/>
                <a:gd name="f72" fmla="*/ f58 f22 1"/>
                <a:gd name="f73" fmla="*/ f59 f21 1"/>
                <a:gd name="f74" fmla="*/ f60 f22 1"/>
                <a:gd name="f75" fmla="*/ f61 f21 1"/>
                <a:gd name="f76" fmla="*/ f62 f22 1"/>
                <a:gd name="f77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8" y="f69"/>
                </a:cxn>
                <a:cxn ang="f53">
                  <a:pos x="f70" y="f71"/>
                </a:cxn>
                <a:cxn ang="f53">
                  <a:pos x="f68" y="f72"/>
                </a:cxn>
                <a:cxn ang="f53">
                  <a:pos x="f73" y="f71"/>
                </a:cxn>
                <a:cxn ang="f53">
                  <a:pos x="f68" y="f69"/>
                </a:cxn>
                <a:cxn ang="f53">
                  <a:pos x="f68" y="f74"/>
                </a:cxn>
                <a:cxn ang="f53">
                  <a:pos x="f75" y="f71"/>
                </a:cxn>
                <a:cxn ang="f53">
                  <a:pos x="f68" y="f76"/>
                </a:cxn>
                <a:cxn ang="f53">
                  <a:pos x="f77" y="f71"/>
                </a:cxn>
                <a:cxn ang="f53">
                  <a:pos x="f68" y="f74"/>
                </a:cxn>
              </a:cxnLst>
              <a:rect l="f64" t="f67" r="f65" b="f66"/>
              <a:pathLst>
                <a:path w="85" h="112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7" y="f5"/>
                    <a:pt x="f6" y="f18"/>
                    <a:pt x="f6" y="f13"/>
                  </a:cubicBezTo>
                  <a:cubicBezTo>
                    <a:pt x="f6" y="f19"/>
                    <a:pt x="f17" y="f7"/>
                    <a:pt x="f8" y="f7"/>
                  </a:cubicBezTo>
                  <a:cubicBezTo>
                    <a:pt x="f11" y="f7"/>
                    <a:pt x="f5" y="f19"/>
                    <a:pt x="f5" y="f13"/>
                  </a:cubicBezTo>
                  <a:cubicBezTo>
                    <a:pt x="f5" y="f18"/>
                    <a:pt x="f1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FC73D-4B98-9FA7-13BA-179CF0D8193F}"/>
                </a:ext>
              </a:extLst>
            </p:cNvPr>
            <p:cNvSpPr/>
            <p:nvPr/>
          </p:nvSpPr>
          <p:spPr>
            <a:xfrm>
              <a:off x="1878141" y="835679"/>
              <a:ext cx="54406" cy="858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3"/>
                <a:gd name="f8" fmla="val 28"/>
                <a:gd name="f9" fmla="val 43"/>
                <a:gd name="f10" fmla="val 50"/>
                <a:gd name="f11" fmla="val 4"/>
                <a:gd name="f12" fmla="val 8"/>
                <a:gd name="f13" fmla="val 48"/>
                <a:gd name="f14" fmla="val 13"/>
                <a:gd name="f15" fmla="val 46"/>
                <a:gd name="f16" fmla="val 15"/>
                <a:gd name="f17" fmla="val 38"/>
                <a:gd name="f18" fmla="val 30"/>
                <a:gd name="f19" fmla="val 20"/>
                <a:gd name="f20" fmla="val 14"/>
                <a:gd name="f21" fmla="val 16"/>
                <a:gd name="f22" fmla="val 24"/>
                <a:gd name="f23" fmla="val 31"/>
                <a:gd name="f24" fmla="val 33"/>
                <a:gd name="f25" fmla="val 36"/>
                <a:gd name="f26" fmla="val 39"/>
                <a:gd name="f27" fmla="val 44"/>
                <a:gd name="f28" fmla="val 59"/>
                <a:gd name="f29" fmla="val 74"/>
                <a:gd name="f30" fmla="val 25"/>
                <a:gd name="f31" fmla="val 9"/>
                <a:gd name="f32" fmla="val 77"/>
                <a:gd name="f33" fmla="val 73"/>
                <a:gd name="f34" fmla="val 1"/>
                <a:gd name="f35" fmla="val 69"/>
                <a:gd name="f36" fmla="val 66"/>
                <a:gd name="f37" fmla="val 70"/>
                <a:gd name="f38" fmla="val 51"/>
                <a:gd name="f39" fmla="val 49"/>
                <a:gd name="f40" fmla="val 21"/>
                <a:gd name="f41" fmla="val 11"/>
                <a:gd name="f42" fmla="val 10"/>
                <a:gd name="f43" fmla="+- 0 0 -90"/>
                <a:gd name="f44" fmla="*/ f3 1 53"/>
                <a:gd name="f45" fmla="*/ f4 1 83"/>
                <a:gd name="f46" fmla="+- f7 0 f5"/>
                <a:gd name="f47" fmla="+- f6 0 f5"/>
                <a:gd name="f48" fmla="*/ f43 f0 1"/>
                <a:gd name="f49" fmla="*/ f47 1 53"/>
                <a:gd name="f50" fmla="*/ f46 1 83"/>
                <a:gd name="f51" fmla="*/ 28 f47 1"/>
                <a:gd name="f52" fmla="*/ 0 f46 1"/>
                <a:gd name="f53" fmla="*/ 50 f47 1"/>
                <a:gd name="f54" fmla="*/ 4 f46 1"/>
                <a:gd name="f55" fmla="*/ 46 f47 1"/>
                <a:gd name="f56" fmla="*/ 15 f46 1"/>
                <a:gd name="f57" fmla="*/ 30 f47 1"/>
                <a:gd name="f58" fmla="*/ 13 f46 1"/>
                <a:gd name="f59" fmla="*/ 14 f47 1"/>
                <a:gd name="f60" fmla="*/ 24 f46 1"/>
                <a:gd name="f61" fmla="*/ 33 f47 1"/>
                <a:gd name="f62" fmla="*/ 36 f46 1"/>
                <a:gd name="f63" fmla="*/ 53 f47 1"/>
                <a:gd name="f64" fmla="*/ 59 f46 1"/>
                <a:gd name="f65" fmla="*/ 25 f47 1"/>
                <a:gd name="f66" fmla="*/ 83 f46 1"/>
                <a:gd name="f67" fmla="*/ 0 f47 1"/>
                <a:gd name="f68" fmla="*/ 77 f46 1"/>
                <a:gd name="f69" fmla="*/ 4 f47 1"/>
                <a:gd name="f70" fmla="*/ 66 f46 1"/>
                <a:gd name="f71" fmla="*/ 24 f47 1"/>
                <a:gd name="f72" fmla="*/ 70 f46 1"/>
                <a:gd name="f73" fmla="*/ 39 f47 1"/>
                <a:gd name="f74" fmla="*/ 21 f47 1"/>
                <a:gd name="f75" fmla="*/ 46 f46 1"/>
                <a:gd name="f76" fmla="*/ f48 1 f2"/>
                <a:gd name="f77" fmla="*/ f51 1 53"/>
                <a:gd name="f78" fmla="*/ f52 1 83"/>
                <a:gd name="f79" fmla="*/ f53 1 53"/>
                <a:gd name="f80" fmla="*/ f54 1 83"/>
                <a:gd name="f81" fmla="*/ f55 1 53"/>
                <a:gd name="f82" fmla="*/ f56 1 83"/>
                <a:gd name="f83" fmla="*/ f57 1 53"/>
                <a:gd name="f84" fmla="*/ f58 1 83"/>
                <a:gd name="f85" fmla="*/ f59 1 53"/>
                <a:gd name="f86" fmla="*/ f60 1 83"/>
                <a:gd name="f87" fmla="*/ f61 1 53"/>
                <a:gd name="f88" fmla="*/ f62 1 83"/>
                <a:gd name="f89" fmla="*/ f63 1 53"/>
                <a:gd name="f90" fmla="*/ f64 1 83"/>
                <a:gd name="f91" fmla="*/ f65 1 53"/>
                <a:gd name="f92" fmla="*/ f66 1 83"/>
                <a:gd name="f93" fmla="*/ f67 1 53"/>
                <a:gd name="f94" fmla="*/ f68 1 83"/>
                <a:gd name="f95" fmla="*/ f69 1 53"/>
                <a:gd name="f96" fmla="*/ f70 1 83"/>
                <a:gd name="f97" fmla="*/ f71 1 53"/>
                <a:gd name="f98" fmla="*/ f72 1 83"/>
                <a:gd name="f99" fmla="*/ f73 1 53"/>
                <a:gd name="f100" fmla="*/ f74 1 53"/>
                <a:gd name="f101" fmla="*/ f75 1 83"/>
                <a:gd name="f102" fmla="*/ 0 1 f49"/>
                <a:gd name="f103" fmla="*/ f6 1 f49"/>
                <a:gd name="f104" fmla="*/ 0 1 f50"/>
                <a:gd name="f105" fmla="*/ f7 1 f50"/>
                <a:gd name="f106" fmla="+- f76 0 f1"/>
                <a:gd name="f107" fmla="*/ f77 1 f49"/>
                <a:gd name="f108" fmla="*/ f78 1 f50"/>
                <a:gd name="f109" fmla="*/ f79 1 f49"/>
                <a:gd name="f110" fmla="*/ f80 1 f50"/>
                <a:gd name="f111" fmla="*/ f81 1 f49"/>
                <a:gd name="f112" fmla="*/ f82 1 f50"/>
                <a:gd name="f113" fmla="*/ f83 1 f49"/>
                <a:gd name="f114" fmla="*/ f84 1 f50"/>
                <a:gd name="f115" fmla="*/ f85 1 f49"/>
                <a:gd name="f116" fmla="*/ f86 1 f50"/>
                <a:gd name="f117" fmla="*/ f87 1 f49"/>
                <a:gd name="f118" fmla="*/ f88 1 f50"/>
                <a:gd name="f119" fmla="*/ f89 1 f49"/>
                <a:gd name="f120" fmla="*/ f90 1 f50"/>
                <a:gd name="f121" fmla="*/ f91 1 f49"/>
                <a:gd name="f122" fmla="*/ f92 1 f50"/>
                <a:gd name="f123" fmla="*/ f93 1 f49"/>
                <a:gd name="f124" fmla="*/ f94 1 f50"/>
                <a:gd name="f125" fmla="*/ f95 1 f49"/>
                <a:gd name="f126" fmla="*/ f96 1 f50"/>
                <a:gd name="f127" fmla="*/ f97 1 f49"/>
                <a:gd name="f128" fmla="*/ f98 1 f50"/>
                <a:gd name="f129" fmla="*/ f99 1 f49"/>
                <a:gd name="f130" fmla="*/ f100 1 f49"/>
                <a:gd name="f131" fmla="*/ f101 1 f50"/>
                <a:gd name="f132" fmla="*/ f102 f44 1"/>
                <a:gd name="f133" fmla="*/ f103 f44 1"/>
                <a:gd name="f134" fmla="*/ f105 f45 1"/>
                <a:gd name="f135" fmla="*/ f104 f45 1"/>
                <a:gd name="f136" fmla="*/ f107 f44 1"/>
                <a:gd name="f137" fmla="*/ f108 f45 1"/>
                <a:gd name="f138" fmla="*/ f109 f44 1"/>
                <a:gd name="f139" fmla="*/ f110 f45 1"/>
                <a:gd name="f140" fmla="*/ f111 f44 1"/>
                <a:gd name="f141" fmla="*/ f112 f45 1"/>
                <a:gd name="f142" fmla="*/ f113 f44 1"/>
                <a:gd name="f143" fmla="*/ f114 f45 1"/>
                <a:gd name="f144" fmla="*/ f115 f44 1"/>
                <a:gd name="f145" fmla="*/ f116 f45 1"/>
                <a:gd name="f146" fmla="*/ f117 f44 1"/>
                <a:gd name="f147" fmla="*/ f118 f45 1"/>
                <a:gd name="f148" fmla="*/ f119 f44 1"/>
                <a:gd name="f149" fmla="*/ f120 f45 1"/>
                <a:gd name="f150" fmla="*/ f121 f44 1"/>
                <a:gd name="f151" fmla="*/ f122 f45 1"/>
                <a:gd name="f152" fmla="*/ f123 f44 1"/>
                <a:gd name="f153" fmla="*/ f124 f45 1"/>
                <a:gd name="f154" fmla="*/ f125 f44 1"/>
                <a:gd name="f155" fmla="*/ f126 f45 1"/>
                <a:gd name="f156" fmla="*/ f127 f44 1"/>
                <a:gd name="f157" fmla="*/ f128 f45 1"/>
                <a:gd name="f158" fmla="*/ f129 f44 1"/>
                <a:gd name="f159" fmla="*/ f130 f44 1"/>
                <a:gd name="f160" fmla="*/ f13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36" y="f137"/>
                </a:cxn>
                <a:cxn ang="f106">
                  <a:pos x="f138" y="f139"/>
                </a:cxn>
                <a:cxn ang="f106">
                  <a:pos x="f140" y="f141"/>
                </a:cxn>
                <a:cxn ang="f106">
                  <a:pos x="f142" y="f143"/>
                </a:cxn>
                <a:cxn ang="f106">
                  <a:pos x="f144" y="f145"/>
                </a:cxn>
                <a:cxn ang="f106">
                  <a:pos x="f146" y="f147"/>
                </a:cxn>
                <a:cxn ang="f106">
                  <a:pos x="f148" y="f149"/>
                </a:cxn>
                <a:cxn ang="f106">
                  <a:pos x="f150" y="f151"/>
                </a:cxn>
                <a:cxn ang="f106">
                  <a:pos x="f152" y="f153"/>
                </a:cxn>
                <a:cxn ang="f106">
                  <a:pos x="f154" y="f155"/>
                </a:cxn>
                <a:cxn ang="f106">
                  <a:pos x="f156" y="f157"/>
                </a:cxn>
                <a:cxn ang="f106">
                  <a:pos x="f158" y="f149"/>
                </a:cxn>
                <a:cxn ang="f106">
                  <a:pos x="f159" y="f160"/>
                </a:cxn>
                <a:cxn ang="f106">
                  <a:pos x="f152" y="f145"/>
                </a:cxn>
                <a:cxn ang="f106">
                  <a:pos x="f136" y="f137"/>
                </a:cxn>
              </a:cxnLst>
              <a:rect l="f132" t="f135" r="f133" b="f134"/>
              <a:pathLst>
                <a:path w="53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20" y="f21"/>
                    <a:pt x="f20" y="f22"/>
                  </a:cubicBezTo>
                  <a:cubicBezTo>
                    <a:pt x="f20" y="f23"/>
                    <a:pt x="f22" y="f24"/>
                    <a:pt x="f24" y="f25"/>
                  </a:cubicBezTo>
                  <a:cubicBezTo>
                    <a:pt x="f9" y="f26"/>
                    <a:pt x="f6" y="f27"/>
                    <a:pt x="f6" y="f28"/>
                  </a:cubicBezTo>
                  <a:cubicBezTo>
                    <a:pt x="f6" y="f29"/>
                    <a:pt x="f27" y="f7"/>
                    <a:pt x="f30" y="f7"/>
                  </a:cubicBezTo>
                  <a:cubicBezTo>
                    <a:pt x="f31" y="f7"/>
                    <a:pt x="f5" y="f32"/>
                    <a:pt x="f5" y="f32"/>
                  </a:cubicBezTo>
                  <a:cubicBezTo>
                    <a:pt x="f5" y="f33"/>
                    <a:pt x="f34" y="f35"/>
                    <a:pt x="f11" y="f36"/>
                  </a:cubicBezTo>
                  <a:cubicBezTo>
                    <a:pt x="f11" y="f36"/>
                    <a:pt x="f20" y="f37"/>
                    <a:pt x="f22" y="f37"/>
                  </a:cubicBezTo>
                  <a:cubicBezTo>
                    <a:pt x="f24" y="f37"/>
                    <a:pt x="f26" y="f36"/>
                    <a:pt x="f26" y="f28"/>
                  </a:cubicBezTo>
                  <a:cubicBezTo>
                    <a:pt x="f26" y="f38"/>
                    <a:pt x="f18" y="f39"/>
                    <a:pt x="f40" y="f15"/>
                  </a:cubicBezTo>
                  <a:cubicBezTo>
                    <a:pt x="f41" y="f9"/>
                    <a:pt x="f5" y="f26"/>
                    <a:pt x="f5" y="f22"/>
                  </a:cubicBezTo>
                  <a:cubicBezTo>
                    <a:pt x="f5" y="f4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CFB290C1-9E79-9085-1625-F8FC5AA9DE97}"/>
                </a:ext>
              </a:extLst>
            </p:cNvPr>
            <p:cNvSpPr/>
            <p:nvPr/>
          </p:nvSpPr>
          <p:spPr>
            <a:xfrm>
              <a:off x="1946940" y="797274"/>
              <a:ext cx="68799" cy="124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120"/>
                <a:gd name="f8" fmla="val 35"/>
                <a:gd name="f9" fmla="val 1"/>
                <a:gd name="f10" fmla="val 39"/>
                <a:gd name="f11" fmla="val 46"/>
                <a:gd name="f12" fmla="val 3"/>
                <a:gd name="f13" fmla="val 48"/>
                <a:gd name="f14" fmla="val 7"/>
                <a:gd name="f15" fmla="val 29"/>
                <a:gd name="f16" fmla="val 27"/>
                <a:gd name="f17" fmla="val 25"/>
                <a:gd name="f18" fmla="val 26"/>
                <a:gd name="f19" fmla="val 22"/>
                <a:gd name="f20" fmla="val 20"/>
                <a:gd name="f21" fmla="val 34"/>
                <a:gd name="f22" fmla="val 49"/>
                <a:gd name="f23" fmla="val 23"/>
                <a:gd name="f24" fmla="val 16"/>
                <a:gd name="f25" fmla="val 55"/>
                <a:gd name="f26" fmla="val 78"/>
                <a:gd name="f27" fmla="val 102"/>
                <a:gd name="f28" fmla="val 108"/>
                <a:gd name="f29" fmla="val 45"/>
                <a:gd name="f30" fmla="val 52"/>
                <a:gd name="f31" fmla="val 37"/>
                <a:gd name="f32" fmla="val 54"/>
                <a:gd name="f33" fmla="val 13"/>
                <a:gd name="f34" fmla="+- 0 0 -90"/>
                <a:gd name="f35" fmla="*/ f3 1 67"/>
                <a:gd name="f36" fmla="*/ f4 1 120"/>
                <a:gd name="f37" fmla="+- f7 0 f5"/>
                <a:gd name="f38" fmla="+- f6 0 f5"/>
                <a:gd name="f39" fmla="*/ f34 f0 1"/>
                <a:gd name="f40" fmla="*/ f38 1 67"/>
                <a:gd name="f41" fmla="*/ f37 1 120"/>
                <a:gd name="f42" fmla="*/ 35 f38 1"/>
                <a:gd name="f43" fmla="*/ 1 f37 1"/>
                <a:gd name="f44" fmla="*/ 48 f38 1"/>
                <a:gd name="f45" fmla="*/ 7 f37 1"/>
                <a:gd name="f46" fmla="*/ 29 f38 1"/>
                <a:gd name="f47" fmla="*/ 27 f37 1"/>
                <a:gd name="f48" fmla="*/ 20 f38 1"/>
                <a:gd name="f49" fmla="*/ 22 f37 1"/>
                <a:gd name="f50" fmla="*/ 34 f38 1"/>
                <a:gd name="f51" fmla="*/ 49 f37 1"/>
                <a:gd name="f52" fmla="*/ 16 f38 1"/>
                <a:gd name="f53" fmla="*/ 78 f37 1"/>
                <a:gd name="f54" fmla="*/ 108 f37 1"/>
                <a:gd name="f55" fmla="*/ 52 f38 1"/>
                <a:gd name="f56" fmla="*/ 37 f37 1"/>
                <a:gd name="f57" fmla="*/ 67 f38 1"/>
                <a:gd name="f58" fmla="*/ 120 f37 1"/>
                <a:gd name="f59" fmla="*/ 0 f38 1"/>
                <a:gd name="f60" fmla="*/ f39 1 f2"/>
                <a:gd name="f61" fmla="*/ f42 1 67"/>
                <a:gd name="f62" fmla="*/ f43 1 120"/>
                <a:gd name="f63" fmla="*/ f44 1 67"/>
                <a:gd name="f64" fmla="*/ f45 1 120"/>
                <a:gd name="f65" fmla="*/ f46 1 67"/>
                <a:gd name="f66" fmla="*/ f47 1 120"/>
                <a:gd name="f67" fmla="*/ f48 1 67"/>
                <a:gd name="f68" fmla="*/ f49 1 120"/>
                <a:gd name="f69" fmla="*/ f50 1 67"/>
                <a:gd name="f70" fmla="*/ f51 1 120"/>
                <a:gd name="f71" fmla="*/ f52 1 67"/>
                <a:gd name="f72" fmla="*/ f53 1 120"/>
                <a:gd name="f73" fmla="*/ f54 1 120"/>
                <a:gd name="f74" fmla="*/ f55 1 67"/>
                <a:gd name="f75" fmla="*/ f56 1 120"/>
                <a:gd name="f76" fmla="*/ f57 1 67"/>
                <a:gd name="f77" fmla="*/ f58 1 120"/>
                <a:gd name="f78" fmla="*/ f59 1 67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1"/>
                <a:gd name="f97" fmla="*/ f74 1 f40"/>
                <a:gd name="f98" fmla="*/ f75 1 f41"/>
                <a:gd name="f99" fmla="*/ f76 1 f40"/>
                <a:gd name="f100" fmla="*/ f77 1 f41"/>
                <a:gd name="f101" fmla="*/ f78 1 f40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6 1"/>
                <a:gd name="f119" fmla="*/ f97 f35 1"/>
                <a:gd name="f120" fmla="*/ f98 f36 1"/>
                <a:gd name="f121" fmla="*/ f99 f35 1"/>
                <a:gd name="f122" fmla="*/ f100 f36 1"/>
                <a:gd name="f123" fmla="*/ f101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06" y="f107"/>
                </a:cxn>
                <a:cxn ang="f83">
                  <a:pos x="f114" y="f115"/>
                </a:cxn>
                <a:cxn ang="f83">
                  <a:pos x="f116" y="f117"/>
                </a:cxn>
                <a:cxn ang="f83">
                  <a:pos x="f114" y="f118"/>
                </a:cxn>
                <a:cxn ang="f83">
                  <a:pos x="f119" y="f117"/>
                </a:cxn>
                <a:cxn ang="f83">
                  <a:pos x="f114" y="f115"/>
                </a:cxn>
                <a:cxn ang="f83">
                  <a:pos x="f114" y="f120"/>
                </a:cxn>
                <a:cxn ang="f83">
                  <a:pos x="f121" y="f117"/>
                </a:cxn>
                <a:cxn ang="f83">
                  <a:pos x="f114" y="f122"/>
                </a:cxn>
                <a:cxn ang="f83">
                  <a:pos x="f123" y="f117"/>
                </a:cxn>
                <a:cxn ang="f83">
                  <a:pos x="f114" y="f120"/>
                </a:cxn>
              </a:cxnLst>
              <a:rect l="f102" t="f105" r="f103" b="f104"/>
              <a:pathLst>
                <a:path w="67" h="120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5" y="f16"/>
                    <a:pt x="f15" y="f16"/>
                    <a:pt x="f15" y="f16"/>
                  </a:cubicBezTo>
                  <a:cubicBezTo>
                    <a:pt x="f17" y="f18"/>
                    <a:pt x="f19" y="f17"/>
                    <a:pt x="f20" y="f19"/>
                  </a:cubicBezTo>
                  <a:lnTo>
                    <a:pt x="f8" y="f9"/>
                  </a:ln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cubicBezTo>
                    <a:pt x="f29" y="f28"/>
                    <a:pt x="f30" y="f27"/>
                    <a:pt x="f30" y="f26"/>
                  </a:cubicBezTo>
                  <a:cubicBezTo>
                    <a:pt x="f30" y="f25"/>
                    <a:pt x="f29" y="f22"/>
                    <a:pt x="f21" y="f22"/>
                  </a:cubicBezTo>
                  <a:moveTo>
                    <a:pt x="f21" y="f31"/>
                  </a:moveTo>
                  <a:cubicBezTo>
                    <a:pt x="f25" y="f31"/>
                    <a:pt x="f6" y="f22"/>
                    <a:pt x="f6" y="f26"/>
                  </a:cubicBezTo>
                  <a:cubicBezTo>
                    <a:pt x="f6" y="f28"/>
                    <a:pt x="f32" y="f7"/>
                    <a:pt x="f21" y="f7"/>
                  </a:cubicBezTo>
                  <a:cubicBezTo>
                    <a:pt x="f33" y="f7"/>
                    <a:pt x="f5" y="f28"/>
                    <a:pt x="f5" y="f26"/>
                  </a:cubicBezTo>
                  <a:cubicBezTo>
                    <a:pt x="f5" y="f22"/>
                    <a:pt x="f33" y="f31"/>
                    <a:pt x="f21" y="f3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6" name="Freeform 50">
              <a:extLst>
                <a:ext uri="{FF2B5EF4-FFF2-40B4-BE49-F238E27FC236}">
                  <a16:creationId xmlns:a16="http://schemas.microsoft.com/office/drawing/2014/main" id="{EC2947A7-8776-75B0-9570-D3214400CDB1}"/>
                </a:ext>
              </a:extLst>
            </p:cNvPr>
            <p:cNvSpPr/>
            <p:nvPr/>
          </p:nvSpPr>
          <p:spPr>
            <a:xfrm>
              <a:off x="2035481" y="802605"/>
              <a:ext cx="66668" cy="118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5"/>
                <a:gd name="f8" fmla="val 31"/>
                <a:gd name="f9" fmla="val 45"/>
                <a:gd name="f10" fmla="val 21"/>
                <a:gd name="f11" fmla="val 15"/>
                <a:gd name="f12" fmla="val 53"/>
                <a:gd name="f13" fmla="val 64"/>
                <a:gd name="f14" fmla="val 83"/>
                <a:gd name="f15" fmla="val 93"/>
                <a:gd name="f16" fmla="val 102"/>
                <a:gd name="f17" fmla="val 43"/>
                <a:gd name="f18" fmla="val 49"/>
                <a:gd name="f19" fmla="val 96"/>
                <a:gd name="f20" fmla="val 73"/>
                <a:gd name="f21" fmla="val 51"/>
                <a:gd name="f22" fmla="val 42"/>
                <a:gd name="f23" fmla="val 19"/>
                <a:gd name="f24" fmla="val 36"/>
                <a:gd name="f25" fmla="val 26"/>
                <a:gd name="f26" fmla="val 32"/>
                <a:gd name="f27" fmla="val 37"/>
                <a:gd name="f28" fmla="val 54"/>
                <a:gd name="f29" fmla="val 104"/>
                <a:gd name="f30" fmla="val 111"/>
                <a:gd name="f31" fmla="val 105"/>
                <a:gd name="f32" fmla="val 112"/>
                <a:gd name="f33" fmla="val 12"/>
                <a:gd name="f34" fmla="val 113"/>
                <a:gd name="f35" fmla="val 7"/>
                <a:gd name="f36" fmla="val 2"/>
                <a:gd name="f37" fmla="val 1"/>
                <a:gd name="f38" fmla="+- 0 0 -90"/>
                <a:gd name="f39" fmla="*/ f3 1 65"/>
                <a:gd name="f40" fmla="*/ f4 1 115"/>
                <a:gd name="f41" fmla="+- f7 0 f5"/>
                <a:gd name="f42" fmla="+- f6 0 f5"/>
                <a:gd name="f43" fmla="*/ f38 f0 1"/>
                <a:gd name="f44" fmla="*/ f42 1 65"/>
                <a:gd name="f45" fmla="*/ f41 1 115"/>
                <a:gd name="f46" fmla="*/ 31 f42 1"/>
                <a:gd name="f47" fmla="*/ 45 f41 1"/>
                <a:gd name="f48" fmla="*/ 15 f42 1"/>
                <a:gd name="f49" fmla="*/ 64 f41 1"/>
                <a:gd name="f50" fmla="*/ 83 f41 1"/>
                <a:gd name="f51" fmla="*/ 102 f41 1"/>
                <a:gd name="f52" fmla="*/ 49 f42 1"/>
                <a:gd name="f53" fmla="*/ 73 f41 1"/>
                <a:gd name="f54" fmla="*/ 42 f41 1"/>
                <a:gd name="f55" fmla="*/ 37 f42 1"/>
                <a:gd name="f56" fmla="*/ 32 f41 1"/>
                <a:gd name="f57" fmla="*/ 65 f42 1"/>
                <a:gd name="f58" fmla="*/ 115 f41 1"/>
                <a:gd name="f59" fmla="*/ 105 f41 1"/>
                <a:gd name="f60" fmla="*/ 112 f41 1"/>
                <a:gd name="f61" fmla="*/ 7 f42 1"/>
                <a:gd name="f62" fmla="*/ 113 f41 1"/>
                <a:gd name="f63" fmla="*/ 0 f42 1"/>
                <a:gd name="f64" fmla="*/ 1 f41 1"/>
                <a:gd name="f65" fmla="*/ 0 f41 1"/>
                <a:gd name="f66" fmla="*/ f43 1 f2"/>
                <a:gd name="f67" fmla="*/ f46 1 65"/>
                <a:gd name="f68" fmla="*/ f47 1 115"/>
                <a:gd name="f69" fmla="*/ f48 1 65"/>
                <a:gd name="f70" fmla="*/ f49 1 115"/>
                <a:gd name="f71" fmla="*/ f50 1 115"/>
                <a:gd name="f72" fmla="*/ f51 1 115"/>
                <a:gd name="f73" fmla="*/ f52 1 65"/>
                <a:gd name="f74" fmla="*/ f53 1 115"/>
                <a:gd name="f75" fmla="*/ f54 1 115"/>
                <a:gd name="f76" fmla="*/ f55 1 65"/>
                <a:gd name="f77" fmla="*/ f56 1 115"/>
                <a:gd name="f78" fmla="*/ f57 1 65"/>
                <a:gd name="f79" fmla="*/ f58 1 115"/>
                <a:gd name="f80" fmla="*/ f59 1 115"/>
                <a:gd name="f81" fmla="*/ f60 1 115"/>
                <a:gd name="f82" fmla="*/ f61 1 65"/>
                <a:gd name="f83" fmla="*/ f62 1 115"/>
                <a:gd name="f84" fmla="*/ f63 1 65"/>
                <a:gd name="f85" fmla="*/ f64 1 115"/>
                <a:gd name="f86" fmla="*/ f65 1 115"/>
                <a:gd name="f87" fmla="*/ 0 1 f44"/>
                <a:gd name="f88" fmla="*/ f6 1 f44"/>
                <a:gd name="f89" fmla="*/ 0 1 f45"/>
                <a:gd name="f90" fmla="*/ f7 1 f45"/>
                <a:gd name="f91" fmla="+- f66 0 f1"/>
                <a:gd name="f92" fmla="*/ f67 1 f44"/>
                <a:gd name="f93" fmla="*/ f68 1 f45"/>
                <a:gd name="f94" fmla="*/ f69 1 f44"/>
                <a:gd name="f95" fmla="*/ f70 1 f45"/>
                <a:gd name="f96" fmla="*/ f71 1 f45"/>
                <a:gd name="f97" fmla="*/ f72 1 f45"/>
                <a:gd name="f98" fmla="*/ f73 1 f44"/>
                <a:gd name="f99" fmla="*/ f74 1 f45"/>
                <a:gd name="f100" fmla="*/ f75 1 f45"/>
                <a:gd name="f101" fmla="*/ f76 1 f44"/>
                <a:gd name="f102" fmla="*/ f77 1 f45"/>
                <a:gd name="f103" fmla="*/ f78 1 f44"/>
                <a:gd name="f104" fmla="*/ f79 1 f45"/>
                <a:gd name="f105" fmla="*/ f80 1 f45"/>
                <a:gd name="f106" fmla="*/ f81 1 f45"/>
                <a:gd name="f107" fmla="*/ f82 1 f44"/>
                <a:gd name="f108" fmla="*/ f83 1 f45"/>
                <a:gd name="f109" fmla="*/ f84 1 f44"/>
                <a:gd name="f110" fmla="*/ f85 1 f45"/>
                <a:gd name="f111" fmla="*/ f86 1 f45"/>
                <a:gd name="f112" fmla="*/ f87 f39 1"/>
                <a:gd name="f113" fmla="*/ f88 f39 1"/>
                <a:gd name="f114" fmla="*/ f90 f40 1"/>
                <a:gd name="f115" fmla="*/ f89 f40 1"/>
                <a:gd name="f116" fmla="*/ f92 f39 1"/>
                <a:gd name="f117" fmla="*/ f93 f40 1"/>
                <a:gd name="f118" fmla="*/ f94 f39 1"/>
                <a:gd name="f119" fmla="*/ f95 f40 1"/>
                <a:gd name="f120" fmla="*/ f96 f40 1"/>
                <a:gd name="f121" fmla="*/ f97 f40 1"/>
                <a:gd name="f122" fmla="*/ f98 f39 1"/>
                <a:gd name="f123" fmla="*/ f99 f40 1"/>
                <a:gd name="f124" fmla="*/ f100 f40 1"/>
                <a:gd name="f125" fmla="*/ f101 f39 1"/>
                <a:gd name="f126" fmla="*/ f102 f40 1"/>
                <a:gd name="f127" fmla="*/ f103 f39 1"/>
                <a:gd name="f128" fmla="*/ f104 f40 1"/>
                <a:gd name="f129" fmla="*/ f105 f40 1"/>
                <a:gd name="f130" fmla="*/ f106 f40 1"/>
                <a:gd name="f131" fmla="*/ f107 f39 1"/>
                <a:gd name="f132" fmla="*/ f108 f40 1"/>
                <a:gd name="f133" fmla="*/ f109 f39 1"/>
                <a:gd name="f134" fmla="*/ f110 f40 1"/>
                <a:gd name="f135" fmla="*/ f111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6" y="f117"/>
                </a:cxn>
                <a:cxn ang="f91">
                  <a:pos x="f118" y="f119"/>
                </a:cxn>
                <a:cxn ang="f91">
                  <a:pos x="f118" y="f120"/>
                </a:cxn>
                <a:cxn ang="f91">
                  <a:pos x="f116" y="f121"/>
                </a:cxn>
                <a:cxn ang="f91">
                  <a:pos x="f122" y="f123"/>
                </a:cxn>
                <a:cxn ang="f91">
                  <a:pos x="f116" y="f117"/>
                </a:cxn>
                <a:cxn ang="f91">
                  <a:pos x="f118" y="f124"/>
                </a:cxn>
                <a:cxn ang="f91">
                  <a:pos x="f125" y="f126"/>
                </a:cxn>
                <a:cxn ang="f91">
                  <a:pos x="f127" y="f123"/>
                </a:cxn>
                <a:cxn ang="f91">
                  <a:pos x="f125" y="f128"/>
                </a:cxn>
                <a:cxn ang="f91">
                  <a:pos x="f118" y="f129"/>
                </a:cxn>
                <a:cxn ang="f91">
                  <a:pos x="f118" y="f130"/>
                </a:cxn>
                <a:cxn ang="f91">
                  <a:pos x="f131" y="f132"/>
                </a:cxn>
                <a:cxn ang="f91">
                  <a:pos x="f133" y="f130"/>
                </a:cxn>
                <a:cxn ang="f91">
                  <a:pos x="f133" y="f134"/>
                </a:cxn>
                <a:cxn ang="f91">
                  <a:pos x="f131" y="f135"/>
                </a:cxn>
                <a:cxn ang="f91">
                  <a:pos x="f118" y="f134"/>
                </a:cxn>
                <a:cxn ang="f91">
                  <a:pos x="f118" y="f124"/>
                </a:cxn>
              </a:cxnLst>
              <a:rect l="f112" t="f115" r="f113" b="f114"/>
              <a:pathLst>
                <a:path w="65" h="115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11" y="f22"/>
                  </a:move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6" y="f17"/>
                    <a:pt x="f6" y="f20"/>
                  </a:cubicBezTo>
                  <a:cubicBezTo>
                    <a:pt x="f6" y="f29"/>
                    <a:pt x="f28" y="f7"/>
                    <a:pt x="f27" y="f7"/>
                  </a:cubicBezTo>
                  <a:cubicBezTo>
                    <a:pt x="f25" y="f7"/>
                    <a:pt x="f23" y="f30"/>
                    <a:pt x="f11" y="f31"/>
                  </a:cubicBezTo>
                  <a:cubicBezTo>
                    <a:pt x="f11" y="f32"/>
                    <a:pt x="f11" y="f32"/>
                    <a:pt x="f11" y="f32"/>
                  </a:cubicBezTo>
                  <a:cubicBezTo>
                    <a:pt x="f11" y="f32"/>
                    <a:pt x="f33" y="f34"/>
                    <a:pt x="f35" y="f34"/>
                  </a:cubicBezTo>
                  <a:cubicBezTo>
                    <a:pt x="f36" y="f34"/>
                    <a:pt x="f5" y="f32"/>
                    <a:pt x="f5" y="f32"/>
                  </a:cubicBezTo>
                  <a:cubicBezTo>
                    <a:pt x="f5" y="f37"/>
                    <a:pt x="f5" y="f37"/>
                    <a:pt x="f5" y="f37"/>
                  </a:cubicBezTo>
                  <a:cubicBezTo>
                    <a:pt x="f5" y="f37"/>
                    <a:pt x="f36" y="f5"/>
                    <a:pt x="f35" y="f5"/>
                  </a:cubicBezTo>
                  <a:cubicBezTo>
                    <a:pt x="f33" y="f5"/>
                    <a:pt x="f11" y="f37"/>
                    <a:pt x="f11" y="f37"/>
                  </a:cubicBezTo>
                  <a:lnTo>
                    <a:pt x="f11" y="f22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882ADDDB-C98D-CEA2-6D37-5A223492AE7B}"/>
                </a:ext>
              </a:extLst>
            </p:cNvPr>
            <p:cNvSpPr/>
            <p:nvPr/>
          </p:nvSpPr>
          <p:spPr>
            <a:xfrm>
              <a:off x="911144" y="994620"/>
              <a:ext cx="81070" cy="111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9"/>
                <a:gd name="f7" fmla="val 108"/>
                <a:gd name="f8" fmla="val 23"/>
                <a:gd name="f9" fmla="val 39"/>
                <a:gd name="f10" fmla="val 17"/>
                <a:gd name="f11" fmla="val 29"/>
                <a:gd name="f12" fmla="val 14"/>
                <a:gd name="f13" fmla="val 19"/>
                <a:gd name="f14" fmla="val 13"/>
                <a:gd name="f15" fmla="val 15"/>
                <a:gd name="f16" fmla="val 44"/>
                <a:gd name="f17" fmla="val 107"/>
                <a:gd name="f18" fmla="val 12"/>
                <a:gd name="f19" fmla="val 7"/>
                <a:gd name="f20" fmla="val 2"/>
                <a:gd name="f21" fmla="val 1"/>
                <a:gd name="f22" fmla="val 3"/>
                <a:gd name="f23" fmla="val 10"/>
                <a:gd name="f24" fmla="val 16"/>
                <a:gd name="f25" fmla="val 56"/>
                <a:gd name="f26" fmla="val 69"/>
                <a:gd name="f27" fmla="val 62"/>
                <a:gd name="f28" fmla="val 66"/>
                <a:gd name="f29" fmla="val 89"/>
                <a:gd name="f30" fmla="val 65"/>
                <a:gd name="f31" fmla="val 78"/>
                <a:gd name="f32" fmla="val 64"/>
                <a:gd name="f33" fmla="val 67"/>
                <a:gd name="f34" fmla="val 72"/>
                <a:gd name="f35" fmla="val 77"/>
                <a:gd name="f36" fmla="val 76"/>
                <a:gd name="f37" fmla="val 70"/>
                <a:gd name="f38" fmla="val 61"/>
                <a:gd name="f39" fmla="+- 0 0 -90"/>
                <a:gd name="f40" fmla="*/ f3 1 79"/>
                <a:gd name="f41" fmla="*/ f4 1 108"/>
                <a:gd name="f42" fmla="+- f7 0 f5"/>
                <a:gd name="f43" fmla="+- f6 0 f5"/>
                <a:gd name="f44" fmla="*/ f39 f0 1"/>
                <a:gd name="f45" fmla="*/ f43 1 79"/>
                <a:gd name="f46" fmla="*/ f42 1 108"/>
                <a:gd name="f47" fmla="*/ 23 f43 1"/>
                <a:gd name="f48" fmla="*/ 39 f42 1"/>
                <a:gd name="f49" fmla="*/ 14 f43 1"/>
                <a:gd name="f50" fmla="*/ 19 f42 1"/>
                <a:gd name="f51" fmla="*/ 13 f43 1"/>
                <a:gd name="f52" fmla="*/ 15 f43 1"/>
                <a:gd name="f53" fmla="*/ 44 f42 1"/>
                <a:gd name="f54" fmla="*/ 107 f42 1"/>
                <a:gd name="f55" fmla="*/ 7 f43 1"/>
                <a:gd name="f56" fmla="*/ 108 f42 1"/>
                <a:gd name="f57" fmla="*/ 0 f43 1"/>
                <a:gd name="f58" fmla="*/ 1 f42 1"/>
                <a:gd name="f59" fmla="*/ 10 f43 1"/>
                <a:gd name="f60" fmla="*/ 0 f42 1"/>
                <a:gd name="f61" fmla="*/ 19 f43 1"/>
                <a:gd name="f62" fmla="*/ 56 f43 1"/>
                <a:gd name="f63" fmla="*/ 69 f42 1"/>
                <a:gd name="f64" fmla="*/ 66 f43 1"/>
                <a:gd name="f65" fmla="*/ 89 f42 1"/>
                <a:gd name="f66" fmla="*/ 65 f43 1"/>
                <a:gd name="f67" fmla="*/ 64 f42 1"/>
                <a:gd name="f68" fmla="*/ 72 f43 1"/>
                <a:gd name="f69" fmla="*/ 79 f43 1"/>
                <a:gd name="f70" fmla="*/ 70 f43 1"/>
                <a:gd name="f71" fmla="*/ 61 f43 1"/>
                <a:gd name="f72" fmla="*/ f44 1 f2"/>
                <a:gd name="f73" fmla="*/ f47 1 79"/>
                <a:gd name="f74" fmla="*/ f48 1 108"/>
                <a:gd name="f75" fmla="*/ f49 1 79"/>
                <a:gd name="f76" fmla="*/ f50 1 108"/>
                <a:gd name="f77" fmla="*/ f51 1 79"/>
                <a:gd name="f78" fmla="*/ f52 1 79"/>
                <a:gd name="f79" fmla="*/ f53 1 108"/>
                <a:gd name="f80" fmla="*/ f54 1 108"/>
                <a:gd name="f81" fmla="*/ f55 1 79"/>
                <a:gd name="f82" fmla="*/ f56 1 108"/>
                <a:gd name="f83" fmla="*/ f57 1 79"/>
                <a:gd name="f84" fmla="*/ f58 1 108"/>
                <a:gd name="f85" fmla="*/ f59 1 79"/>
                <a:gd name="f86" fmla="*/ f60 1 108"/>
                <a:gd name="f87" fmla="*/ f61 1 79"/>
                <a:gd name="f88" fmla="*/ f62 1 79"/>
                <a:gd name="f89" fmla="*/ f63 1 108"/>
                <a:gd name="f90" fmla="*/ f64 1 79"/>
                <a:gd name="f91" fmla="*/ f65 1 108"/>
                <a:gd name="f92" fmla="*/ f66 1 79"/>
                <a:gd name="f93" fmla="*/ f67 1 108"/>
                <a:gd name="f94" fmla="*/ f68 1 79"/>
                <a:gd name="f95" fmla="*/ f69 1 79"/>
                <a:gd name="f96" fmla="*/ f70 1 79"/>
                <a:gd name="f97" fmla="*/ f71 1 79"/>
                <a:gd name="f98" fmla="*/ 0 1 f45"/>
                <a:gd name="f99" fmla="*/ f6 1 f45"/>
                <a:gd name="f100" fmla="*/ 0 1 f46"/>
                <a:gd name="f101" fmla="*/ f7 1 f46"/>
                <a:gd name="f102" fmla="+- f72 0 f1"/>
                <a:gd name="f103" fmla="*/ f73 1 f45"/>
                <a:gd name="f104" fmla="*/ f74 1 f46"/>
                <a:gd name="f105" fmla="*/ f75 1 f45"/>
                <a:gd name="f106" fmla="*/ f76 1 f46"/>
                <a:gd name="f107" fmla="*/ f77 1 f45"/>
                <a:gd name="f108" fmla="*/ f78 1 f45"/>
                <a:gd name="f109" fmla="*/ f79 1 f46"/>
                <a:gd name="f110" fmla="*/ f80 1 f46"/>
                <a:gd name="f111" fmla="*/ f81 1 f45"/>
                <a:gd name="f112" fmla="*/ f82 1 f46"/>
                <a:gd name="f113" fmla="*/ f83 1 f45"/>
                <a:gd name="f114" fmla="*/ f84 1 f46"/>
                <a:gd name="f115" fmla="*/ f85 1 f45"/>
                <a:gd name="f116" fmla="*/ f86 1 f46"/>
                <a:gd name="f117" fmla="*/ f87 1 f45"/>
                <a:gd name="f118" fmla="*/ f88 1 f45"/>
                <a:gd name="f119" fmla="*/ f89 1 f46"/>
                <a:gd name="f120" fmla="*/ f90 1 f45"/>
                <a:gd name="f121" fmla="*/ f91 1 f46"/>
                <a:gd name="f122" fmla="*/ f92 1 f45"/>
                <a:gd name="f123" fmla="*/ f93 1 f46"/>
                <a:gd name="f124" fmla="*/ f94 1 f45"/>
                <a:gd name="f125" fmla="*/ f95 1 f45"/>
                <a:gd name="f126" fmla="*/ f96 1 f45"/>
                <a:gd name="f127" fmla="*/ f97 1 f45"/>
                <a:gd name="f128" fmla="*/ f98 f40 1"/>
                <a:gd name="f129" fmla="*/ f99 f40 1"/>
                <a:gd name="f130" fmla="*/ f101 f41 1"/>
                <a:gd name="f131" fmla="*/ f100 f41 1"/>
                <a:gd name="f132" fmla="*/ f103 f40 1"/>
                <a:gd name="f133" fmla="*/ f104 f41 1"/>
                <a:gd name="f134" fmla="*/ f105 f40 1"/>
                <a:gd name="f135" fmla="*/ f106 f41 1"/>
                <a:gd name="f136" fmla="*/ f107 f40 1"/>
                <a:gd name="f137" fmla="*/ f108 f40 1"/>
                <a:gd name="f138" fmla="*/ f109 f41 1"/>
                <a:gd name="f139" fmla="*/ f110 f41 1"/>
                <a:gd name="f140" fmla="*/ f111 f40 1"/>
                <a:gd name="f141" fmla="*/ f112 f41 1"/>
                <a:gd name="f142" fmla="*/ f113 f40 1"/>
                <a:gd name="f143" fmla="*/ f114 f41 1"/>
                <a:gd name="f144" fmla="*/ f115 f40 1"/>
                <a:gd name="f145" fmla="*/ f116 f41 1"/>
                <a:gd name="f146" fmla="*/ f117 f40 1"/>
                <a:gd name="f147" fmla="*/ f118 f40 1"/>
                <a:gd name="f148" fmla="*/ f119 f41 1"/>
                <a:gd name="f149" fmla="*/ f120 f40 1"/>
                <a:gd name="f150" fmla="*/ f121 f41 1"/>
                <a:gd name="f151" fmla="*/ f122 f40 1"/>
                <a:gd name="f152" fmla="*/ f123 f41 1"/>
                <a:gd name="f153" fmla="*/ f124 f40 1"/>
                <a:gd name="f154" fmla="*/ f125 f40 1"/>
                <a:gd name="f155" fmla="*/ f126 f40 1"/>
                <a:gd name="f156" fmla="*/ f12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5"/>
                </a:cxn>
                <a:cxn ang="f102">
                  <a:pos x="f137" y="f138"/>
                </a:cxn>
                <a:cxn ang="f102">
                  <a:pos x="f137" y="f139"/>
                </a:cxn>
                <a:cxn ang="f102">
                  <a:pos x="f140" y="f141"/>
                </a:cxn>
                <a:cxn ang="f102">
                  <a:pos x="f142" y="f139"/>
                </a:cxn>
                <a:cxn ang="f102">
                  <a:pos x="f142" y="f143"/>
                </a:cxn>
                <a:cxn ang="f102">
                  <a:pos x="f144" y="f145"/>
                </a:cxn>
                <a:cxn ang="f102">
                  <a:pos x="f146" y="f143"/>
                </a:cxn>
                <a:cxn ang="f102">
                  <a:pos x="f147" y="f148"/>
                </a:cxn>
                <a:cxn ang="f102">
                  <a:pos x="f149" y="f150"/>
                </a:cxn>
                <a:cxn ang="f102">
                  <a:pos x="f149" y="f150"/>
                </a:cxn>
                <a:cxn ang="f102">
                  <a:pos x="f151" y="f152"/>
                </a:cxn>
                <a:cxn ang="f102">
                  <a:pos x="f151" y="f143"/>
                </a:cxn>
                <a:cxn ang="f102">
                  <a:pos x="f153" y="f145"/>
                </a:cxn>
                <a:cxn ang="f102">
                  <a:pos x="f154" y="f143"/>
                </a:cxn>
                <a:cxn ang="f102">
                  <a:pos x="f154" y="f139"/>
                </a:cxn>
                <a:cxn ang="f102">
                  <a:pos x="f155" y="f141"/>
                </a:cxn>
                <a:cxn ang="f102">
                  <a:pos x="f156" y="f139"/>
                </a:cxn>
                <a:cxn ang="f102">
                  <a:pos x="f132" y="f133"/>
                </a:cxn>
              </a:cxnLst>
              <a:rect l="f128" t="f131" r="f129" b="f130"/>
              <a:pathLst>
                <a:path w="79" h="108">
                  <a:moveTo>
                    <a:pt x="f8" y="f9"/>
                  </a:moveTo>
                  <a:cubicBezTo>
                    <a:pt x="f10" y="f11"/>
                    <a:pt x="f12" y="f13"/>
                    <a:pt x="f12" y="f13"/>
                  </a:cubicBezTo>
                  <a:cubicBezTo>
                    <a:pt x="f14" y="f13"/>
                    <a:pt x="f14" y="f13"/>
                    <a:pt x="f14" y="f13"/>
                  </a:cubicBezTo>
                  <a:cubicBezTo>
                    <a:pt x="f14" y="f13"/>
                    <a:pt x="f15" y="f11"/>
                    <a:pt x="f15" y="f16"/>
                  </a:cubicBezTo>
                  <a:cubicBezTo>
                    <a:pt x="f15" y="f17"/>
                    <a:pt x="f15" y="f17"/>
                    <a:pt x="f15" y="f17"/>
                  </a:cubicBezTo>
                  <a:cubicBezTo>
                    <a:pt x="f15" y="f17"/>
                    <a:pt x="f18" y="f7"/>
                    <a:pt x="f19" y="f7"/>
                  </a:cubicBezTo>
                  <a:cubicBezTo>
                    <a:pt x="f20" y="f7"/>
                    <a:pt x="f5" y="f17"/>
                    <a:pt x="f5" y="f17"/>
                  </a:cubicBezTo>
                  <a:cubicBezTo>
                    <a:pt x="f5" y="f21"/>
                    <a:pt x="f5" y="f21"/>
                    <a:pt x="f5" y="f21"/>
                  </a:cubicBezTo>
                  <a:cubicBezTo>
                    <a:pt x="f5" y="f21"/>
                    <a:pt x="f22" y="f5"/>
                    <a:pt x="f23" y="f5"/>
                  </a:cubicBezTo>
                  <a:cubicBezTo>
                    <a:pt x="f24" y="f5"/>
                    <a:pt x="f13" y="f21"/>
                    <a:pt x="f13" y="f21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7" y="f6"/>
                    <a:pt x="f28" y="f29"/>
                    <a:pt x="f28" y="f29"/>
                  </a:cubicBezTo>
                  <a:cubicBezTo>
                    <a:pt x="f28" y="f29"/>
                    <a:pt x="f28" y="f29"/>
                    <a:pt x="f28" y="f29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21"/>
                    <a:pt x="f30" y="f21"/>
                    <a:pt x="f30" y="f21"/>
                  </a:cubicBezTo>
                  <a:cubicBezTo>
                    <a:pt x="f30" y="f21"/>
                    <a:pt x="f33" y="f5"/>
                    <a:pt x="f34" y="f5"/>
                  </a:cubicBezTo>
                  <a:cubicBezTo>
                    <a:pt x="f35" y="f5"/>
                    <a:pt x="f6" y="f21"/>
                    <a:pt x="f6" y="f21"/>
                  </a:cubicBezTo>
                  <a:cubicBezTo>
                    <a:pt x="f6" y="f17"/>
                    <a:pt x="f6" y="f17"/>
                    <a:pt x="f6" y="f17"/>
                  </a:cubicBezTo>
                  <a:cubicBezTo>
                    <a:pt x="f6" y="f17"/>
                    <a:pt x="f36" y="f7"/>
                    <a:pt x="f37" y="f7"/>
                  </a:cubicBezTo>
                  <a:cubicBezTo>
                    <a:pt x="f32" y="f7"/>
                    <a:pt x="f38" y="f17"/>
                    <a:pt x="f38" y="f17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C59D4D10-CBA8-7B29-9FB8-84EF9F14BF5A}"/>
                </a:ext>
              </a:extLst>
            </p:cNvPr>
            <p:cNvSpPr/>
            <p:nvPr/>
          </p:nvSpPr>
          <p:spPr>
            <a:xfrm>
              <a:off x="1018348" y="992489"/>
              <a:ext cx="15471" cy="1136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10"/>
                <a:gd name="f8" fmla="val 109"/>
                <a:gd name="f9" fmla="val 12"/>
                <a:gd name="f10" fmla="val 7"/>
                <a:gd name="f11" fmla="val 2"/>
                <a:gd name="f12" fmla="val 32"/>
                <a:gd name="f13" fmla="val 31"/>
                <a:gd name="f14" fmla="val 16"/>
                <a:gd name="f15" fmla="val 13"/>
                <a:gd name="f16" fmla="val 17"/>
                <a:gd name="f17" fmla="val 1"/>
                <a:gd name="f18" fmla="+- 0 0 -90"/>
                <a:gd name="f19" fmla="*/ f3 1 15"/>
                <a:gd name="f20" fmla="*/ f4 1 110"/>
                <a:gd name="f21" fmla="+- f7 0 f5"/>
                <a:gd name="f22" fmla="+- f6 0 f5"/>
                <a:gd name="f23" fmla="*/ f18 f0 1"/>
                <a:gd name="f24" fmla="*/ f22 1 15"/>
                <a:gd name="f25" fmla="*/ f21 1 110"/>
                <a:gd name="f26" fmla="*/ 15 f22 1"/>
                <a:gd name="f27" fmla="*/ 109 f21 1"/>
                <a:gd name="f28" fmla="*/ 7 f22 1"/>
                <a:gd name="f29" fmla="*/ 110 f21 1"/>
                <a:gd name="f30" fmla="*/ 0 f22 1"/>
                <a:gd name="f31" fmla="*/ 32 f21 1"/>
                <a:gd name="f32" fmla="*/ 31 f21 1"/>
                <a:gd name="f33" fmla="*/ 16 f21 1"/>
                <a:gd name="f34" fmla="*/ 17 f21 1"/>
                <a:gd name="f35" fmla="*/ 1 f21 1"/>
                <a:gd name="f36" fmla="*/ 0 f21 1"/>
                <a:gd name="f37" fmla="*/ f23 1 f2"/>
                <a:gd name="f38" fmla="*/ f26 1 15"/>
                <a:gd name="f39" fmla="*/ f27 1 110"/>
                <a:gd name="f40" fmla="*/ f28 1 15"/>
                <a:gd name="f41" fmla="*/ f29 1 110"/>
                <a:gd name="f42" fmla="*/ f30 1 15"/>
                <a:gd name="f43" fmla="*/ f31 1 110"/>
                <a:gd name="f44" fmla="*/ f32 1 110"/>
                <a:gd name="f45" fmla="*/ f33 1 110"/>
                <a:gd name="f46" fmla="*/ f34 1 110"/>
                <a:gd name="f47" fmla="*/ f35 1 110"/>
                <a:gd name="f48" fmla="*/ f36 1 110"/>
                <a:gd name="f49" fmla="*/ 0 1 f24"/>
                <a:gd name="f50" fmla="*/ f6 1 f24"/>
                <a:gd name="f51" fmla="*/ 0 1 f25"/>
                <a:gd name="f52" fmla="*/ f7 1 f25"/>
                <a:gd name="f53" fmla="+- f37 0 f1"/>
                <a:gd name="f54" fmla="*/ f38 1 f24"/>
                <a:gd name="f55" fmla="*/ f39 1 f25"/>
                <a:gd name="f56" fmla="*/ f40 1 f24"/>
                <a:gd name="f57" fmla="*/ f41 1 f25"/>
                <a:gd name="f58" fmla="*/ f42 1 f24"/>
                <a:gd name="f59" fmla="*/ f43 1 f25"/>
                <a:gd name="f60" fmla="*/ f44 1 f25"/>
                <a:gd name="f61" fmla="*/ f45 1 f25"/>
                <a:gd name="f62" fmla="*/ f46 1 f25"/>
                <a:gd name="f63" fmla="*/ f47 1 f25"/>
                <a:gd name="f64" fmla="*/ f48 1 f25"/>
                <a:gd name="f65" fmla="*/ f49 f19 1"/>
                <a:gd name="f66" fmla="*/ f50 f19 1"/>
                <a:gd name="f67" fmla="*/ f52 f20 1"/>
                <a:gd name="f68" fmla="*/ f51 f20 1"/>
                <a:gd name="f69" fmla="*/ f54 f19 1"/>
                <a:gd name="f70" fmla="*/ f55 f20 1"/>
                <a:gd name="f71" fmla="*/ f56 f19 1"/>
                <a:gd name="f72" fmla="*/ f57 f20 1"/>
                <a:gd name="f73" fmla="*/ f58 f19 1"/>
                <a:gd name="f74" fmla="*/ f59 f20 1"/>
                <a:gd name="f75" fmla="*/ f60 f20 1"/>
                <a:gd name="f76" fmla="*/ f61 f20 1"/>
                <a:gd name="f77" fmla="*/ f62 f20 1"/>
                <a:gd name="f78" fmla="*/ f63 f20 1"/>
                <a:gd name="f79" fmla="*/ f64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69" y="f70"/>
                </a:cxn>
                <a:cxn ang="f53">
                  <a:pos x="f71" y="f72"/>
                </a:cxn>
                <a:cxn ang="f53">
                  <a:pos x="f73" y="f70"/>
                </a:cxn>
                <a:cxn ang="f53">
                  <a:pos x="f73" y="f74"/>
                </a:cxn>
                <a:cxn ang="f53">
                  <a:pos x="f71" y="f75"/>
                </a:cxn>
                <a:cxn ang="f53">
                  <a:pos x="f69" y="f74"/>
                </a:cxn>
                <a:cxn ang="f53">
                  <a:pos x="f69" y="f70"/>
                </a:cxn>
                <a:cxn ang="f53">
                  <a:pos x="f69" y="f76"/>
                </a:cxn>
                <a:cxn ang="f53">
                  <a:pos x="f71" y="f77"/>
                </a:cxn>
                <a:cxn ang="f53">
                  <a:pos x="f73" y="f76"/>
                </a:cxn>
                <a:cxn ang="f53">
                  <a:pos x="f73" y="f78"/>
                </a:cxn>
                <a:cxn ang="f53">
                  <a:pos x="f71" y="f79"/>
                </a:cxn>
                <a:cxn ang="f53">
                  <a:pos x="f69" y="f78"/>
                </a:cxn>
                <a:cxn ang="f53">
                  <a:pos x="f69" y="f76"/>
                </a:cxn>
              </a:cxnLst>
              <a:rect l="f65" t="f68" r="f66" b="f67"/>
              <a:pathLst>
                <a:path w="15" h="110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5" y="f8"/>
                    <a:pt x="f5" y="f8"/>
                  </a:cubicBezTo>
                  <a:cubicBezTo>
                    <a:pt x="f5" y="f12"/>
                    <a:pt x="f5" y="f12"/>
                    <a:pt x="f5" y="f12"/>
                  </a:cubicBezTo>
                  <a:cubicBezTo>
                    <a:pt x="f5" y="f12"/>
                    <a:pt x="f11" y="f13"/>
                    <a:pt x="f10" y="f13"/>
                  </a:cubicBezTo>
                  <a:cubicBezTo>
                    <a:pt x="f9" y="f13"/>
                    <a:pt x="f6" y="f12"/>
                    <a:pt x="f6" y="f12"/>
                  </a:cubicBezTo>
                  <a:lnTo>
                    <a:pt x="f6" y="f8"/>
                  </a:lnTo>
                  <a:close/>
                  <a:moveTo>
                    <a:pt x="f6" y="f14"/>
                  </a:moveTo>
                  <a:cubicBezTo>
                    <a:pt x="f6" y="f14"/>
                    <a:pt x="f15" y="f16"/>
                    <a:pt x="f10" y="f16"/>
                  </a:cubicBezTo>
                  <a:cubicBezTo>
                    <a:pt x="f11" y="f16"/>
                    <a:pt x="f5" y="f14"/>
                    <a:pt x="f5" y="f14"/>
                  </a:cubicBezTo>
                  <a:cubicBezTo>
                    <a:pt x="f5" y="f17"/>
                    <a:pt x="f5" y="f17"/>
                    <a:pt x="f5" y="f17"/>
                  </a:cubicBezTo>
                  <a:cubicBezTo>
                    <a:pt x="f5" y="f17"/>
                    <a:pt x="f11" y="f5"/>
                    <a:pt x="f10" y="f5"/>
                  </a:cubicBezTo>
                  <a:cubicBezTo>
                    <a:pt x="f15" y="f5"/>
                    <a:pt x="f6" y="f17"/>
                    <a:pt x="f6" y="f17"/>
                  </a:cubicBezTo>
                  <a:lnTo>
                    <a:pt x="f6" y="f14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3C66B0A9-B72A-8801-D22B-4707B75BC346}"/>
                </a:ext>
              </a:extLst>
            </p:cNvPr>
            <p:cNvSpPr/>
            <p:nvPr/>
          </p:nvSpPr>
          <p:spPr>
            <a:xfrm>
              <a:off x="1053023" y="1022884"/>
              <a:ext cx="6506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3"/>
                <a:gd name="f8" fmla="val 33"/>
                <a:gd name="f9" fmla="val 12"/>
                <a:gd name="f10" fmla="val 23"/>
                <a:gd name="f11" fmla="val 17"/>
                <a:gd name="f12" fmla="val 19"/>
                <a:gd name="f13" fmla="val 15"/>
                <a:gd name="f14" fmla="val 36"/>
                <a:gd name="f15" fmla="val 48"/>
                <a:gd name="f16" fmla="val 34"/>
                <a:gd name="f17" fmla="val 32"/>
                <a:gd name="f18" fmla="val 29"/>
                <a:gd name="f19" fmla="val 20"/>
                <a:gd name="f20" fmla="val 44"/>
                <a:gd name="f21" fmla="val 46"/>
                <a:gd name="f22" fmla="val 64"/>
                <a:gd name="f23" fmla="val 24"/>
                <a:gd name="f24" fmla="val 70"/>
                <a:gd name="f25" fmla="val 47"/>
                <a:gd name="f26" fmla="val 54"/>
                <a:gd name="f27" fmla="val 66"/>
                <a:gd name="f28" fmla="val 57"/>
                <a:gd name="f29" fmla="val 68"/>
                <a:gd name="f30" fmla="val 59"/>
                <a:gd name="f31" fmla="val 72"/>
                <a:gd name="f32" fmla="val 76"/>
                <a:gd name="f33" fmla="val 50"/>
                <a:gd name="f34" fmla="val 11"/>
                <a:gd name="f35" fmla="val 41"/>
                <a:gd name="f36" fmla="val 13"/>
                <a:gd name="f37" fmla="val 52"/>
                <a:gd name="f38" fmla="val 31"/>
                <a:gd name="f39" fmla="val 40"/>
                <a:gd name="f40" fmla="val 62"/>
                <a:gd name="f41" fmla="+- 0 0 -90"/>
                <a:gd name="f42" fmla="*/ f3 1 63"/>
                <a:gd name="f43" fmla="*/ f4 1 83"/>
                <a:gd name="f44" fmla="+- f7 0 f5"/>
                <a:gd name="f45" fmla="+- f6 0 f5"/>
                <a:gd name="f46" fmla="*/ f41 f0 1"/>
                <a:gd name="f47" fmla="*/ f45 1 63"/>
                <a:gd name="f48" fmla="*/ f44 1 83"/>
                <a:gd name="f49" fmla="*/ 33 f45 1"/>
                <a:gd name="f50" fmla="*/ 12 f44 1"/>
                <a:gd name="f51" fmla="*/ 15 f45 1"/>
                <a:gd name="f52" fmla="*/ 36 f44 1"/>
                <a:gd name="f53" fmla="*/ 48 f45 1"/>
                <a:gd name="f54" fmla="*/ 29 f44 1"/>
                <a:gd name="f55" fmla="*/ 46 f44 1"/>
                <a:gd name="f56" fmla="*/ 36 f45 1"/>
                <a:gd name="f57" fmla="*/ 70 f44 1"/>
                <a:gd name="f58" fmla="*/ 54 f45 1"/>
                <a:gd name="f59" fmla="*/ 66 f44 1"/>
                <a:gd name="f60" fmla="*/ 59 f45 1"/>
                <a:gd name="f61" fmla="*/ 76 f44 1"/>
                <a:gd name="f62" fmla="*/ 34 f45 1"/>
                <a:gd name="f63" fmla="*/ 83 f44 1"/>
                <a:gd name="f64" fmla="*/ 0 f45 1"/>
                <a:gd name="f65" fmla="*/ 41 f44 1"/>
                <a:gd name="f66" fmla="*/ 0 f44 1"/>
                <a:gd name="f67" fmla="*/ 63 f45 1"/>
                <a:gd name="f68" fmla="*/ 31 f44 1"/>
                <a:gd name="f69" fmla="*/ 62 f45 1"/>
                <a:gd name="f70" fmla="*/ f46 1 f2"/>
                <a:gd name="f71" fmla="*/ f49 1 63"/>
                <a:gd name="f72" fmla="*/ f50 1 83"/>
                <a:gd name="f73" fmla="*/ f51 1 63"/>
                <a:gd name="f74" fmla="*/ f52 1 83"/>
                <a:gd name="f75" fmla="*/ f53 1 63"/>
                <a:gd name="f76" fmla="*/ f54 1 83"/>
                <a:gd name="f77" fmla="*/ f55 1 83"/>
                <a:gd name="f78" fmla="*/ f56 1 63"/>
                <a:gd name="f79" fmla="*/ f57 1 83"/>
                <a:gd name="f80" fmla="*/ f58 1 63"/>
                <a:gd name="f81" fmla="*/ f59 1 83"/>
                <a:gd name="f82" fmla="*/ f60 1 63"/>
                <a:gd name="f83" fmla="*/ f61 1 83"/>
                <a:gd name="f84" fmla="*/ f62 1 63"/>
                <a:gd name="f85" fmla="*/ f63 1 83"/>
                <a:gd name="f86" fmla="*/ f64 1 63"/>
                <a:gd name="f87" fmla="*/ f65 1 83"/>
                <a:gd name="f88" fmla="*/ f66 1 83"/>
                <a:gd name="f89" fmla="*/ f67 1 63"/>
                <a:gd name="f90" fmla="*/ f68 1 83"/>
                <a:gd name="f91" fmla="*/ f69 1 63"/>
                <a:gd name="f92" fmla="*/ 0 1 f47"/>
                <a:gd name="f93" fmla="*/ f6 1 f47"/>
                <a:gd name="f94" fmla="*/ 0 1 f48"/>
                <a:gd name="f95" fmla="*/ f7 1 f48"/>
                <a:gd name="f96" fmla="+- f70 0 f1"/>
                <a:gd name="f97" fmla="*/ f71 1 f47"/>
                <a:gd name="f98" fmla="*/ f72 1 f48"/>
                <a:gd name="f99" fmla="*/ f73 1 f47"/>
                <a:gd name="f100" fmla="*/ f74 1 f48"/>
                <a:gd name="f101" fmla="*/ f75 1 f47"/>
                <a:gd name="f102" fmla="*/ f76 1 f48"/>
                <a:gd name="f103" fmla="*/ f77 1 f48"/>
                <a:gd name="f104" fmla="*/ f78 1 f47"/>
                <a:gd name="f105" fmla="*/ f79 1 f48"/>
                <a:gd name="f106" fmla="*/ f80 1 f47"/>
                <a:gd name="f107" fmla="*/ f81 1 f48"/>
                <a:gd name="f108" fmla="*/ f82 1 f47"/>
                <a:gd name="f109" fmla="*/ f83 1 f48"/>
                <a:gd name="f110" fmla="*/ f84 1 f47"/>
                <a:gd name="f111" fmla="*/ f85 1 f48"/>
                <a:gd name="f112" fmla="*/ f86 1 f47"/>
                <a:gd name="f113" fmla="*/ f87 1 f48"/>
                <a:gd name="f114" fmla="*/ f88 1 f48"/>
                <a:gd name="f115" fmla="*/ f89 1 f47"/>
                <a:gd name="f116" fmla="*/ f90 1 f48"/>
                <a:gd name="f117" fmla="*/ f91 1 f47"/>
                <a:gd name="f118" fmla="*/ f92 f42 1"/>
                <a:gd name="f119" fmla="*/ f93 f42 1"/>
                <a:gd name="f120" fmla="*/ f95 f43 1"/>
                <a:gd name="f121" fmla="*/ f94 f43 1"/>
                <a:gd name="f122" fmla="*/ f97 f42 1"/>
                <a:gd name="f123" fmla="*/ f98 f43 1"/>
                <a:gd name="f124" fmla="*/ f99 f42 1"/>
                <a:gd name="f125" fmla="*/ f100 f43 1"/>
                <a:gd name="f126" fmla="*/ f101 f42 1"/>
                <a:gd name="f127" fmla="*/ f102 f43 1"/>
                <a:gd name="f128" fmla="*/ f103 f43 1"/>
                <a:gd name="f129" fmla="*/ f104 f42 1"/>
                <a:gd name="f130" fmla="*/ f105 f43 1"/>
                <a:gd name="f131" fmla="*/ f106 f42 1"/>
                <a:gd name="f132" fmla="*/ f107 f43 1"/>
                <a:gd name="f133" fmla="*/ f108 f42 1"/>
                <a:gd name="f134" fmla="*/ f109 f43 1"/>
                <a:gd name="f135" fmla="*/ f110 f42 1"/>
                <a:gd name="f136" fmla="*/ f111 f43 1"/>
                <a:gd name="f137" fmla="*/ f112 f42 1"/>
                <a:gd name="f138" fmla="*/ f113 f43 1"/>
                <a:gd name="f139" fmla="*/ f114 f43 1"/>
                <a:gd name="f140" fmla="*/ f115 f42 1"/>
                <a:gd name="f141" fmla="*/ f116 f43 1"/>
                <a:gd name="f142" fmla="*/ f11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6">
                  <a:pos x="f122" y="f123"/>
                </a:cxn>
                <a:cxn ang="f96">
                  <a:pos x="f124" y="f125"/>
                </a:cxn>
                <a:cxn ang="f96">
                  <a:pos x="f126" y="f125"/>
                </a:cxn>
                <a:cxn ang="f96">
                  <a:pos x="f126" y="f127"/>
                </a:cxn>
                <a:cxn ang="f96">
                  <a:pos x="f122" y="f123"/>
                </a:cxn>
                <a:cxn ang="f96">
                  <a:pos x="f124" y="f128"/>
                </a:cxn>
                <a:cxn ang="f96">
                  <a:pos x="f129" y="f130"/>
                </a:cxn>
                <a:cxn ang="f96">
                  <a:pos x="f131" y="f132"/>
                </a:cxn>
                <a:cxn ang="f96">
                  <a:pos x="f133" y="f134"/>
                </a:cxn>
                <a:cxn ang="f96">
                  <a:pos x="f135" y="f136"/>
                </a:cxn>
                <a:cxn ang="f96">
                  <a:pos x="f137" y="f138"/>
                </a:cxn>
                <a:cxn ang="f96">
                  <a:pos x="f122" y="f139"/>
                </a:cxn>
                <a:cxn ang="f96">
                  <a:pos x="f140" y="f141"/>
                </a:cxn>
                <a:cxn ang="f96">
                  <a:pos x="f142" y="f128"/>
                </a:cxn>
                <a:cxn ang="f96">
                  <a:pos x="f124" y="f128"/>
                </a:cxn>
              </a:cxnLst>
              <a:rect l="f118" t="f121" r="f119" b="f120"/>
              <a:pathLst>
                <a:path w="63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6"/>
                    <a:pt x="f15" y="f17"/>
                    <a:pt x="f15" y="f18"/>
                  </a:cubicBezTo>
                  <a:cubicBezTo>
                    <a:pt x="f15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22"/>
                    <a:pt x="f23" y="f24"/>
                    <a:pt x="f14" y="f24"/>
                  </a:cubicBezTo>
                  <a:cubicBezTo>
                    <a:pt x="f25" y="f24"/>
                    <a:pt x="f26" y="f27"/>
                    <a:pt x="f26" y="f27"/>
                  </a:cubicBezTo>
                  <a:cubicBezTo>
                    <a:pt x="f28" y="f29"/>
                    <a:pt x="f30" y="f31"/>
                    <a:pt x="f30" y="f32"/>
                  </a:cubicBezTo>
                  <a:cubicBezTo>
                    <a:pt x="f30" y="f32"/>
                    <a:pt x="f33" y="f7"/>
                    <a:pt x="f16" y="f7"/>
                  </a:cubicBezTo>
                  <a:cubicBezTo>
                    <a:pt x="f34" y="f7"/>
                    <a:pt x="f5" y="f29"/>
                    <a:pt x="f5" y="f35"/>
                  </a:cubicBezTo>
                  <a:cubicBezTo>
                    <a:pt x="f5" y="f36"/>
                    <a:pt x="f36" y="f5"/>
                    <a:pt x="f8" y="f5"/>
                  </a:cubicBezTo>
                  <a:cubicBezTo>
                    <a:pt x="f37" y="f5"/>
                    <a:pt x="f6" y="f34"/>
                    <a:pt x="f6" y="f38"/>
                  </a:cubicBezTo>
                  <a:cubicBezTo>
                    <a:pt x="f6" y="f39"/>
                    <a:pt x="f40" y="f21"/>
                    <a:pt x="f40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0" name="Freeform 54">
              <a:extLst>
                <a:ext uri="{FF2B5EF4-FFF2-40B4-BE49-F238E27FC236}">
                  <a16:creationId xmlns:a16="http://schemas.microsoft.com/office/drawing/2014/main" id="{1A717C89-EF79-B2A0-8397-709770EF8061}"/>
                </a:ext>
              </a:extLst>
            </p:cNvPr>
            <p:cNvSpPr/>
            <p:nvPr/>
          </p:nvSpPr>
          <p:spPr>
            <a:xfrm>
              <a:off x="1136763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50"/>
                <a:gd name="f19" fmla="val 64"/>
                <a:gd name="f20" fmla="val 42"/>
                <a:gd name="f21" fmla="val 19"/>
                <a:gd name="f22" fmla="val 37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50 f41 1"/>
                <a:gd name="f52" fmla="*/ 42 f40 1"/>
                <a:gd name="f53" fmla="*/ 37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1" name="Freeform 55">
              <a:extLst>
                <a:ext uri="{FF2B5EF4-FFF2-40B4-BE49-F238E27FC236}">
                  <a16:creationId xmlns:a16="http://schemas.microsoft.com/office/drawing/2014/main" id="{81A2ACEE-5734-6CF7-ADBB-AFFF1D9BC156}"/>
                </a:ext>
              </a:extLst>
            </p:cNvPr>
            <p:cNvSpPr/>
            <p:nvPr/>
          </p:nvSpPr>
          <p:spPr>
            <a:xfrm>
              <a:off x="1218895" y="1022884"/>
              <a:ext cx="661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83"/>
                <a:gd name="f8" fmla="val 34"/>
                <a:gd name="f9" fmla="val 12"/>
                <a:gd name="f10" fmla="val 24"/>
                <a:gd name="f11" fmla="val 17"/>
                <a:gd name="f12" fmla="val 19"/>
                <a:gd name="f13" fmla="val 16"/>
                <a:gd name="f14" fmla="val 36"/>
                <a:gd name="f15" fmla="val 48"/>
                <a:gd name="f16" fmla="val 49"/>
                <a:gd name="f17" fmla="val 32"/>
                <a:gd name="f18" fmla="val 29"/>
                <a:gd name="f19" fmla="val 20"/>
                <a:gd name="f20" fmla="val 45"/>
                <a:gd name="f21" fmla="val 46"/>
                <a:gd name="f22" fmla="val 70"/>
                <a:gd name="f23" fmla="val 37"/>
                <a:gd name="f24" fmla="val 55"/>
                <a:gd name="f25" fmla="val 66"/>
                <a:gd name="f26" fmla="val 57"/>
                <a:gd name="f27" fmla="val 68"/>
                <a:gd name="f28" fmla="val 59"/>
                <a:gd name="f29" fmla="val 72"/>
                <a:gd name="f30" fmla="val 60"/>
                <a:gd name="f31" fmla="val 76"/>
                <a:gd name="f32" fmla="val 51"/>
                <a:gd name="f33" fmla="val 35"/>
                <a:gd name="f34" fmla="val 11"/>
                <a:gd name="f35" fmla="val 41"/>
                <a:gd name="f36" fmla="val 13"/>
                <a:gd name="f37" fmla="val 14"/>
                <a:gd name="f38" fmla="val 53"/>
                <a:gd name="f39" fmla="val 31"/>
                <a:gd name="f40" fmla="val 40"/>
                <a:gd name="f41" fmla="val 62"/>
                <a:gd name="f42" fmla="+- 0 0 -90"/>
                <a:gd name="f43" fmla="*/ f3 1 64"/>
                <a:gd name="f44" fmla="*/ f4 1 83"/>
                <a:gd name="f45" fmla="+- f7 0 f5"/>
                <a:gd name="f46" fmla="+- f6 0 f5"/>
                <a:gd name="f47" fmla="*/ f42 f0 1"/>
                <a:gd name="f48" fmla="*/ f46 1 64"/>
                <a:gd name="f49" fmla="*/ f45 1 83"/>
                <a:gd name="f50" fmla="*/ 34 f46 1"/>
                <a:gd name="f51" fmla="*/ 12 f45 1"/>
                <a:gd name="f52" fmla="*/ 16 f46 1"/>
                <a:gd name="f53" fmla="*/ 36 f45 1"/>
                <a:gd name="f54" fmla="*/ 48 f46 1"/>
                <a:gd name="f55" fmla="*/ 49 f46 1"/>
                <a:gd name="f56" fmla="*/ 29 f45 1"/>
                <a:gd name="f57" fmla="*/ 46 f45 1"/>
                <a:gd name="f58" fmla="*/ 37 f46 1"/>
                <a:gd name="f59" fmla="*/ 70 f45 1"/>
                <a:gd name="f60" fmla="*/ 55 f46 1"/>
                <a:gd name="f61" fmla="*/ 66 f45 1"/>
                <a:gd name="f62" fmla="*/ 60 f46 1"/>
                <a:gd name="f63" fmla="*/ 76 f45 1"/>
                <a:gd name="f64" fmla="*/ 35 f46 1"/>
                <a:gd name="f65" fmla="*/ 83 f45 1"/>
                <a:gd name="f66" fmla="*/ 0 f46 1"/>
                <a:gd name="f67" fmla="*/ 41 f45 1"/>
                <a:gd name="f68" fmla="*/ 0 f45 1"/>
                <a:gd name="f69" fmla="*/ 64 f46 1"/>
                <a:gd name="f70" fmla="*/ 31 f45 1"/>
                <a:gd name="f71" fmla="*/ 62 f46 1"/>
                <a:gd name="f72" fmla="*/ f47 1 f2"/>
                <a:gd name="f73" fmla="*/ f50 1 64"/>
                <a:gd name="f74" fmla="*/ f51 1 83"/>
                <a:gd name="f75" fmla="*/ f52 1 64"/>
                <a:gd name="f76" fmla="*/ f53 1 83"/>
                <a:gd name="f77" fmla="*/ f54 1 64"/>
                <a:gd name="f78" fmla="*/ f55 1 64"/>
                <a:gd name="f79" fmla="*/ f56 1 83"/>
                <a:gd name="f80" fmla="*/ f57 1 83"/>
                <a:gd name="f81" fmla="*/ f58 1 64"/>
                <a:gd name="f82" fmla="*/ f59 1 83"/>
                <a:gd name="f83" fmla="*/ f60 1 64"/>
                <a:gd name="f84" fmla="*/ f61 1 83"/>
                <a:gd name="f85" fmla="*/ f62 1 64"/>
                <a:gd name="f86" fmla="*/ f63 1 83"/>
                <a:gd name="f87" fmla="*/ f64 1 64"/>
                <a:gd name="f88" fmla="*/ f65 1 83"/>
                <a:gd name="f89" fmla="*/ f66 1 64"/>
                <a:gd name="f90" fmla="*/ f67 1 83"/>
                <a:gd name="f91" fmla="*/ f68 1 83"/>
                <a:gd name="f92" fmla="*/ f69 1 64"/>
                <a:gd name="f93" fmla="*/ f70 1 83"/>
                <a:gd name="f94" fmla="*/ f71 1 64"/>
                <a:gd name="f95" fmla="*/ 0 1 f48"/>
                <a:gd name="f96" fmla="*/ f6 1 f48"/>
                <a:gd name="f97" fmla="*/ 0 1 f49"/>
                <a:gd name="f98" fmla="*/ f7 1 f49"/>
                <a:gd name="f99" fmla="+- f72 0 f1"/>
                <a:gd name="f100" fmla="*/ f73 1 f48"/>
                <a:gd name="f101" fmla="*/ f74 1 f49"/>
                <a:gd name="f102" fmla="*/ f75 1 f48"/>
                <a:gd name="f103" fmla="*/ f76 1 f49"/>
                <a:gd name="f104" fmla="*/ f77 1 f48"/>
                <a:gd name="f105" fmla="*/ f78 1 f48"/>
                <a:gd name="f106" fmla="*/ f79 1 f49"/>
                <a:gd name="f107" fmla="*/ f80 1 f49"/>
                <a:gd name="f108" fmla="*/ f81 1 f48"/>
                <a:gd name="f109" fmla="*/ f82 1 f49"/>
                <a:gd name="f110" fmla="*/ f83 1 f48"/>
                <a:gd name="f111" fmla="*/ f84 1 f49"/>
                <a:gd name="f112" fmla="*/ f85 1 f48"/>
                <a:gd name="f113" fmla="*/ f86 1 f49"/>
                <a:gd name="f114" fmla="*/ f87 1 f48"/>
                <a:gd name="f115" fmla="*/ f88 1 f49"/>
                <a:gd name="f116" fmla="*/ f89 1 f48"/>
                <a:gd name="f117" fmla="*/ f90 1 f49"/>
                <a:gd name="f118" fmla="*/ f91 1 f49"/>
                <a:gd name="f119" fmla="*/ f92 1 f48"/>
                <a:gd name="f120" fmla="*/ f93 1 f49"/>
                <a:gd name="f121" fmla="*/ f94 1 f48"/>
                <a:gd name="f122" fmla="*/ f95 f43 1"/>
                <a:gd name="f123" fmla="*/ f96 f43 1"/>
                <a:gd name="f124" fmla="*/ f98 f44 1"/>
                <a:gd name="f125" fmla="*/ f97 f44 1"/>
                <a:gd name="f126" fmla="*/ f100 f43 1"/>
                <a:gd name="f127" fmla="*/ f101 f44 1"/>
                <a:gd name="f128" fmla="*/ f102 f43 1"/>
                <a:gd name="f129" fmla="*/ f103 f44 1"/>
                <a:gd name="f130" fmla="*/ f104 f43 1"/>
                <a:gd name="f131" fmla="*/ f105 f43 1"/>
                <a:gd name="f132" fmla="*/ f106 f44 1"/>
                <a:gd name="f133" fmla="*/ f107 f44 1"/>
                <a:gd name="f134" fmla="*/ f108 f43 1"/>
                <a:gd name="f135" fmla="*/ f109 f44 1"/>
                <a:gd name="f136" fmla="*/ f110 f43 1"/>
                <a:gd name="f137" fmla="*/ f111 f44 1"/>
                <a:gd name="f138" fmla="*/ f112 f43 1"/>
                <a:gd name="f139" fmla="*/ f113 f44 1"/>
                <a:gd name="f140" fmla="*/ f114 f43 1"/>
                <a:gd name="f141" fmla="*/ f115 f44 1"/>
                <a:gd name="f142" fmla="*/ f116 f43 1"/>
                <a:gd name="f143" fmla="*/ f117 f44 1"/>
                <a:gd name="f144" fmla="*/ f118 f44 1"/>
                <a:gd name="f145" fmla="*/ f119 f43 1"/>
                <a:gd name="f146" fmla="*/ f120 f44 1"/>
                <a:gd name="f147" fmla="*/ f121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26" y="f127"/>
                </a:cxn>
                <a:cxn ang="f99">
                  <a:pos x="f128" y="f129"/>
                </a:cxn>
                <a:cxn ang="f99">
                  <a:pos x="f130" y="f129"/>
                </a:cxn>
                <a:cxn ang="f99">
                  <a:pos x="f131" y="f132"/>
                </a:cxn>
                <a:cxn ang="f99">
                  <a:pos x="f126" y="f127"/>
                </a:cxn>
                <a:cxn ang="f99">
                  <a:pos x="f128" y="f133"/>
                </a:cxn>
                <a:cxn ang="f99">
                  <a:pos x="f134" y="f135"/>
                </a:cxn>
                <a:cxn ang="f99">
                  <a:pos x="f136" y="f137"/>
                </a:cxn>
                <a:cxn ang="f99">
                  <a:pos x="f138" y="f139"/>
                </a:cxn>
                <a:cxn ang="f99">
                  <a:pos x="f140" y="f141"/>
                </a:cxn>
                <a:cxn ang="f99">
                  <a:pos x="f142" y="f143"/>
                </a:cxn>
                <a:cxn ang="f99">
                  <a:pos x="f126" y="f144"/>
                </a:cxn>
                <a:cxn ang="f99">
                  <a:pos x="f145" y="f146"/>
                </a:cxn>
                <a:cxn ang="f99">
                  <a:pos x="f147" y="f133"/>
                </a:cxn>
                <a:cxn ang="f99">
                  <a:pos x="f128" y="f133"/>
                </a:cxn>
              </a:cxnLst>
              <a:rect l="f122" t="f125" r="f123" b="f124"/>
              <a:pathLst>
                <a:path w="64" h="83">
                  <a:moveTo>
                    <a:pt x="f8" y="f9"/>
                  </a:moveTo>
                  <a:cubicBezTo>
                    <a:pt x="f10" y="f9"/>
                    <a:pt x="f11" y="f12"/>
                    <a:pt x="f13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8"/>
                    <a:pt x="f16" y="f17"/>
                    <a:pt x="f16" y="f18"/>
                  </a:cubicBezTo>
                  <a:cubicBezTo>
                    <a:pt x="f16" y="f19"/>
                    <a:pt x="f20" y="f9"/>
                    <a:pt x="f8" y="f9"/>
                  </a:cubicBezTo>
                  <a:moveTo>
                    <a:pt x="f13" y="f21"/>
                  </a:moveTo>
                  <a:cubicBezTo>
                    <a:pt x="f11" y="f6"/>
                    <a:pt x="f10" y="f22"/>
                    <a:pt x="f23" y="f22"/>
                  </a:cubicBezTo>
                  <a:cubicBezTo>
                    <a:pt x="f15" y="f22"/>
                    <a:pt x="f24" y="f25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0" y="f31"/>
                    <a:pt x="f32" y="f7"/>
                    <a:pt x="f33" y="f7"/>
                  </a:cubicBezTo>
                  <a:cubicBezTo>
                    <a:pt x="f34" y="f7"/>
                    <a:pt x="f5" y="f27"/>
                    <a:pt x="f5" y="f35"/>
                  </a:cubicBezTo>
                  <a:cubicBezTo>
                    <a:pt x="f5" y="f36"/>
                    <a:pt x="f37" y="f5"/>
                    <a:pt x="f8" y="f5"/>
                  </a:cubicBezTo>
                  <a:cubicBezTo>
                    <a:pt x="f38" y="f5"/>
                    <a:pt x="f6" y="f34"/>
                    <a:pt x="f6" y="f39"/>
                  </a:cubicBezTo>
                  <a:cubicBezTo>
                    <a:pt x="f6" y="f40"/>
                    <a:pt x="f41" y="f21"/>
                    <a:pt x="f41" y="f21"/>
                  </a:cubicBezTo>
                  <a:lnTo>
                    <a:pt x="f13" y="f21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2AAB69D5-E700-A24E-C960-8839FCDC3517}"/>
                </a:ext>
              </a:extLst>
            </p:cNvPr>
            <p:cNvSpPr/>
            <p:nvPr/>
          </p:nvSpPr>
          <p:spPr>
            <a:xfrm>
              <a:off x="1295174" y="989819"/>
              <a:ext cx="46405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13"/>
                <a:gd name="f8" fmla="val 22"/>
                <a:gd name="f9" fmla="val 27"/>
                <a:gd name="f10" fmla="val 30"/>
                <a:gd name="f11" fmla="val 1"/>
                <a:gd name="f12" fmla="val 43"/>
                <a:gd name="f13" fmla="val 40"/>
                <a:gd name="f14" fmla="val 37"/>
                <a:gd name="f15" fmla="val 41"/>
                <a:gd name="f16" fmla="val 42"/>
                <a:gd name="f17" fmla="val 38"/>
                <a:gd name="f18" fmla="val 54"/>
                <a:gd name="f19" fmla="val 112"/>
                <a:gd name="f20" fmla="val 17"/>
                <a:gd name="f21" fmla="val 15"/>
                <a:gd name="f22" fmla="val 62"/>
                <a:gd name="f23" fmla="val 5"/>
                <a:gd name="f24" fmla="val 68"/>
                <a:gd name="f25" fmla="val 4"/>
                <a:gd name="f26" fmla="val 3"/>
                <a:gd name="f27" fmla="val 67"/>
                <a:gd name="f28" fmla="val 2"/>
                <a:gd name="f29" fmla="val 65"/>
                <a:gd name="f30" fmla="val 60"/>
                <a:gd name="f31" fmla="val 52"/>
                <a:gd name="f32" fmla="+- 0 0 -90"/>
                <a:gd name="f33" fmla="*/ f3 1 45"/>
                <a:gd name="f34" fmla="*/ f4 1 113"/>
                <a:gd name="f35" fmla="+- f7 0 f5"/>
                <a:gd name="f36" fmla="+- f6 0 f5"/>
                <a:gd name="f37" fmla="*/ f32 f0 1"/>
                <a:gd name="f38" fmla="*/ f36 1 45"/>
                <a:gd name="f39" fmla="*/ f35 1 113"/>
                <a:gd name="f40" fmla="*/ 22 f36 1"/>
                <a:gd name="f41" fmla="*/ 0 f35 1"/>
                <a:gd name="f42" fmla="*/ 30 f36 1"/>
                <a:gd name="f43" fmla="*/ 1 f35 1"/>
                <a:gd name="f44" fmla="*/ 43 f35 1"/>
                <a:gd name="f45" fmla="*/ 40 f36 1"/>
                <a:gd name="f46" fmla="*/ 37 f35 1"/>
                <a:gd name="f47" fmla="*/ 43 f36 1"/>
                <a:gd name="f48" fmla="*/ 40 f35 1"/>
                <a:gd name="f49" fmla="*/ 45 f36 1"/>
                <a:gd name="f50" fmla="*/ 45 f35 1"/>
                <a:gd name="f51" fmla="*/ 54 f35 1"/>
                <a:gd name="f52" fmla="*/ 112 f35 1"/>
                <a:gd name="f53" fmla="*/ 113 f35 1"/>
                <a:gd name="f54" fmla="*/ 15 f36 1"/>
                <a:gd name="f55" fmla="*/ 62 f35 1"/>
                <a:gd name="f56" fmla="*/ 5 f36 1"/>
                <a:gd name="f57" fmla="*/ 68 f35 1"/>
                <a:gd name="f58" fmla="*/ 2 f36 1"/>
                <a:gd name="f59" fmla="*/ 65 f35 1"/>
                <a:gd name="f60" fmla="*/ 0 f36 1"/>
                <a:gd name="f61" fmla="*/ 60 f35 1"/>
                <a:gd name="f62" fmla="*/ 52 f35 1"/>
                <a:gd name="f63" fmla="*/ f37 1 f2"/>
                <a:gd name="f64" fmla="*/ f40 1 45"/>
                <a:gd name="f65" fmla="*/ f41 1 113"/>
                <a:gd name="f66" fmla="*/ f42 1 45"/>
                <a:gd name="f67" fmla="*/ f43 1 113"/>
                <a:gd name="f68" fmla="*/ f44 1 113"/>
                <a:gd name="f69" fmla="*/ f45 1 45"/>
                <a:gd name="f70" fmla="*/ f46 1 113"/>
                <a:gd name="f71" fmla="*/ f47 1 45"/>
                <a:gd name="f72" fmla="*/ f48 1 113"/>
                <a:gd name="f73" fmla="*/ f49 1 45"/>
                <a:gd name="f74" fmla="*/ f50 1 113"/>
                <a:gd name="f75" fmla="*/ f51 1 113"/>
                <a:gd name="f76" fmla="*/ f52 1 113"/>
                <a:gd name="f77" fmla="*/ f53 1 113"/>
                <a:gd name="f78" fmla="*/ f54 1 45"/>
                <a:gd name="f79" fmla="*/ f55 1 113"/>
                <a:gd name="f80" fmla="*/ f56 1 45"/>
                <a:gd name="f81" fmla="*/ f57 1 113"/>
                <a:gd name="f82" fmla="*/ f58 1 45"/>
                <a:gd name="f83" fmla="*/ f59 1 113"/>
                <a:gd name="f84" fmla="*/ f60 1 45"/>
                <a:gd name="f85" fmla="*/ f61 1 113"/>
                <a:gd name="f86" fmla="*/ f62 1 113"/>
                <a:gd name="f87" fmla="*/ 0 1 f38"/>
                <a:gd name="f88" fmla="*/ f6 1 f38"/>
                <a:gd name="f89" fmla="*/ 0 1 f39"/>
                <a:gd name="f90" fmla="*/ f7 1 f39"/>
                <a:gd name="f91" fmla="+- f63 0 f1"/>
                <a:gd name="f92" fmla="*/ f64 1 f38"/>
                <a:gd name="f93" fmla="*/ f65 1 f39"/>
                <a:gd name="f94" fmla="*/ f66 1 f38"/>
                <a:gd name="f95" fmla="*/ f67 1 f39"/>
                <a:gd name="f96" fmla="*/ f68 1 f39"/>
                <a:gd name="f97" fmla="*/ f69 1 f38"/>
                <a:gd name="f98" fmla="*/ f70 1 f39"/>
                <a:gd name="f99" fmla="*/ f71 1 f38"/>
                <a:gd name="f100" fmla="*/ f72 1 f39"/>
                <a:gd name="f101" fmla="*/ f73 1 f38"/>
                <a:gd name="f102" fmla="*/ f74 1 f39"/>
                <a:gd name="f103" fmla="*/ f75 1 f39"/>
                <a:gd name="f104" fmla="*/ f76 1 f39"/>
                <a:gd name="f105" fmla="*/ f77 1 f39"/>
                <a:gd name="f106" fmla="*/ f78 1 f38"/>
                <a:gd name="f107" fmla="*/ f79 1 f39"/>
                <a:gd name="f108" fmla="*/ f80 1 f38"/>
                <a:gd name="f109" fmla="*/ f81 1 f39"/>
                <a:gd name="f110" fmla="*/ f82 1 f38"/>
                <a:gd name="f111" fmla="*/ f83 1 f39"/>
                <a:gd name="f112" fmla="*/ f84 1 f38"/>
                <a:gd name="f113" fmla="*/ f85 1 f39"/>
                <a:gd name="f114" fmla="*/ f86 1 f39"/>
                <a:gd name="f115" fmla="*/ f87 f33 1"/>
                <a:gd name="f116" fmla="*/ f88 f33 1"/>
                <a:gd name="f117" fmla="*/ f90 f34 1"/>
                <a:gd name="f118" fmla="*/ f89 f34 1"/>
                <a:gd name="f119" fmla="*/ f92 f33 1"/>
                <a:gd name="f120" fmla="*/ f93 f34 1"/>
                <a:gd name="f121" fmla="*/ f94 f33 1"/>
                <a:gd name="f122" fmla="*/ f95 f34 1"/>
                <a:gd name="f123" fmla="*/ f96 f34 1"/>
                <a:gd name="f124" fmla="*/ f97 f33 1"/>
                <a:gd name="f125" fmla="*/ f98 f34 1"/>
                <a:gd name="f126" fmla="*/ f99 f33 1"/>
                <a:gd name="f127" fmla="*/ f100 f34 1"/>
                <a:gd name="f128" fmla="*/ f101 f33 1"/>
                <a:gd name="f129" fmla="*/ f102 f34 1"/>
                <a:gd name="f130" fmla="*/ f103 f34 1"/>
                <a:gd name="f131" fmla="*/ f104 f34 1"/>
                <a:gd name="f132" fmla="*/ f105 f34 1"/>
                <a:gd name="f133" fmla="*/ f106 f33 1"/>
                <a:gd name="f134" fmla="*/ f107 f34 1"/>
                <a:gd name="f135" fmla="*/ f108 f33 1"/>
                <a:gd name="f136" fmla="*/ f109 f34 1"/>
                <a:gd name="f137" fmla="*/ f110 f33 1"/>
                <a:gd name="f138" fmla="*/ f111 f34 1"/>
                <a:gd name="f139" fmla="*/ f112 f33 1"/>
                <a:gd name="f140" fmla="*/ f113 f34 1"/>
                <a:gd name="f141" fmla="*/ f11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19" y="f120"/>
                </a:cxn>
                <a:cxn ang="f91">
                  <a:pos x="f121" y="f122"/>
                </a:cxn>
                <a:cxn ang="f91">
                  <a:pos x="f121" y="f123"/>
                </a:cxn>
                <a:cxn ang="f91">
                  <a:pos x="f124" y="f125"/>
                </a:cxn>
                <a:cxn ang="f91">
                  <a:pos x="f126" y="f127"/>
                </a:cxn>
                <a:cxn ang="f91">
                  <a:pos x="f128" y="f129"/>
                </a:cxn>
                <a:cxn ang="f91">
                  <a:pos x="f121" y="f130"/>
                </a:cxn>
                <a:cxn ang="f91">
                  <a:pos x="f121" y="f131"/>
                </a:cxn>
                <a:cxn ang="f91">
                  <a:pos x="f119" y="f132"/>
                </a:cxn>
                <a:cxn ang="f91">
                  <a:pos x="f133" y="f131"/>
                </a:cxn>
                <a:cxn ang="f91">
                  <a:pos x="f133" y="f134"/>
                </a:cxn>
                <a:cxn ang="f91">
                  <a:pos x="f135" y="f136"/>
                </a:cxn>
                <a:cxn ang="f91">
                  <a:pos x="f137" y="f138"/>
                </a:cxn>
                <a:cxn ang="f91">
                  <a:pos x="f139" y="f140"/>
                </a:cxn>
                <a:cxn ang="f91">
                  <a:pos x="f133" y="f141"/>
                </a:cxn>
                <a:cxn ang="f91">
                  <a:pos x="f133" y="f122"/>
                </a:cxn>
                <a:cxn ang="f91">
                  <a:pos x="f119" y="f120"/>
                </a:cxn>
              </a:cxnLst>
              <a:rect l="f115" t="f118" r="f116" b="f117"/>
              <a:pathLst>
                <a:path w="45" h="11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0" y="f12"/>
                    <a:pt x="f10" y="f12"/>
                  </a:cubicBezTo>
                  <a:cubicBezTo>
                    <a:pt x="f13" y="f14"/>
                    <a:pt x="f13" y="f14"/>
                    <a:pt x="f13" y="f14"/>
                  </a:cubicBezTo>
                  <a:cubicBezTo>
                    <a:pt x="f15" y="f14"/>
                    <a:pt x="f16" y="f17"/>
                    <a:pt x="f12" y="f13"/>
                  </a:cubicBezTo>
                  <a:cubicBezTo>
                    <a:pt x="f6" y="f12"/>
                    <a:pt x="f6" y="f6"/>
                    <a:pt x="f6" y="f6"/>
                  </a:cubicBezTo>
                  <a:cubicBezTo>
                    <a:pt x="f10" y="f18"/>
                    <a:pt x="f10" y="f18"/>
                    <a:pt x="f10" y="f18"/>
                  </a:cubicBezTo>
                  <a:cubicBezTo>
                    <a:pt x="f10" y="f19"/>
                    <a:pt x="f10" y="f19"/>
                    <a:pt x="f10" y="f19"/>
                  </a:cubicBezTo>
                  <a:cubicBezTo>
                    <a:pt x="f10" y="f19"/>
                    <a:pt x="f9" y="f7"/>
                    <a:pt x="f8" y="f7"/>
                  </a:cubicBezTo>
                  <a:cubicBezTo>
                    <a:pt x="f20" y="f7"/>
                    <a:pt x="f21" y="f19"/>
                    <a:pt x="f21" y="f19"/>
                  </a:cubicBezTo>
                  <a:cubicBezTo>
                    <a:pt x="f21" y="f22"/>
                    <a:pt x="f21" y="f22"/>
                    <a:pt x="f21" y="f22"/>
                  </a:cubicBezTo>
                  <a:cubicBezTo>
                    <a:pt x="f23" y="f24"/>
                    <a:pt x="f23" y="f24"/>
                    <a:pt x="f23" y="f24"/>
                  </a:cubicBezTo>
                  <a:cubicBezTo>
                    <a:pt x="f25" y="f24"/>
                    <a:pt x="f26" y="f27"/>
                    <a:pt x="f28" y="f29"/>
                  </a:cubicBezTo>
                  <a:cubicBezTo>
                    <a:pt x="f5" y="f22"/>
                    <a:pt x="f5" y="f30"/>
                    <a:pt x="f5" y="f30"/>
                  </a:cubicBezTo>
                  <a:cubicBezTo>
                    <a:pt x="f21" y="f31"/>
                    <a:pt x="f21" y="f31"/>
                    <a:pt x="f21" y="f31"/>
                  </a:cubicBezTo>
                  <a:cubicBezTo>
                    <a:pt x="f21" y="f11"/>
                    <a:pt x="f21" y="f11"/>
                    <a:pt x="f21" y="f11"/>
                  </a:cubicBezTo>
                  <a:cubicBezTo>
                    <a:pt x="f21" y="f11"/>
                    <a:pt x="f2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3" name="Freeform 57">
              <a:extLst>
                <a:ext uri="{FF2B5EF4-FFF2-40B4-BE49-F238E27FC236}">
                  <a16:creationId xmlns:a16="http://schemas.microsoft.com/office/drawing/2014/main" id="{E0815E4F-80B9-191E-1210-05DED0343779}"/>
                </a:ext>
              </a:extLst>
            </p:cNvPr>
            <p:cNvSpPr/>
            <p:nvPr/>
          </p:nvSpPr>
          <p:spPr>
            <a:xfrm>
              <a:off x="1355972" y="1022884"/>
              <a:ext cx="6346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6"/>
                <a:gd name="f13" fmla="val 26"/>
                <a:gd name="f14" fmla="val 17"/>
                <a:gd name="f15" fmla="val 42"/>
                <a:gd name="f16" fmla="val 13"/>
                <a:gd name="f17" fmla="val 32"/>
                <a:gd name="f18" fmla="val 19"/>
                <a:gd name="f19" fmla="val 16"/>
                <a:gd name="f20" fmla="val 15"/>
                <a:gd name="f21" fmla="val 22"/>
                <a:gd name="f22" fmla="val 8"/>
                <a:gd name="f23" fmla="val 3"/>
                <a:gd name="f24" fmla="val 2"/>
                <a:gd name="f25" fmla="val 10"/>
                <a:gd name="f26" fmla="val 21"/>
                <a:gd name="f27" fmla="val 4"/>
                <a:gd name="f28" fmla="val 29"/>
                <a:gd name="f29" fmla="val 38"/>
                <a:gd name="f30" fmla="val 53"/>
                <a:gd name="f31" fmla="val 23"/>
                <a:gd name="f32" fmla="+- 0 0 -90"/>
                <a:gd name="f33" fmla="*/ f3 1 62"/>
                <a:gd name="f34" fmla="*/ f4 1 81"/>
                <a:gd name="f35" fmla="+- f7 0 f5"/>
                <a:gd name="f36" fmla="+- f6 0 f5"/>
                <a:gd name="f37" fmla="*/ f32 f0 1"/>
                <a:gd name="f38" fmla="*/ f36 1 62"/>
                <a:gd name="f39" fmla="*/ f35 1 81"/>
                <a:gd name="f40" fmla="*/ 62 f36 1"/>
                <a:gd name="f41" fmla="*/ 80 f35 1"/>
                <a:gd name="f42" fmla="*/ 54 f36 1"/>
                <a:gd name="f43" fmla="*/ 81 f35 1"/>
                <a:gd name="f44" fmla="*/ 46 f36 1"/>
                <a:gd name="f45" fmla="*/ 26 f35 1"/>
                <a:gd name="f46" fmla="*/ 32 f36 1"/>
                <a:gd name="f47" fmla="*/ 13 f35 1"/>
                <a:gd name="f48" fmla="*/ 15 f36 1"/>
                <a:gd name="f49" fmla="*/ 22 f35 1"/>
                <a:gd name="f50" fmla="*/ 8 f36 1"/>
                <a:gd name="f51" fmla="*/ 0 f36 1"/>
                <a:gd name="f52" fmla="*/ 3 f35 1"/>
                <a:gd name="f53" fmla="*/ 2 f35 1"/>
                <a:gd name="f54" fmla="*/ 10 f35 1"/>
                <a:gd name="f55" fmla="*/ 38 f36 1"/>
                <a:gd name="f56" fmla="*/ 0 f35 1"/>
                <a:gd name="f57" fmla="*/ 23 f35 1"/>
                <a:gd name="f58" fmla="*/ f37 1 f2"/>
                <a:gd name="f59" fmla="*/ f40 1 62"/>
                <a:gd name="f60" fmla="*/ f41 1 81"/>
                <a:gd name="f61" fmla="*/ f42 1 62"/>
                <a:gd name="f62" fmla="*/ f43 1 81"/>
                <a:gd name="f63" fmla="*/ f44 1 62"/>
                <a:gd name="f64" fmla="*/ f45 1 81"/>
                <a:gd name="f65" fmla="*/ f46 1 62"/>
                <a:gd name="f66" fmla="*/ f47 1 81"/>
                <a:gd name="f67" fmla="*/ f48 1 62"/>
                <a:gd name="f68" fmla="*/ f49 1 81"/>
                <a:gd name="f69" fmla="*/ f50 1 62"/>
                <a:gd name="f70" fmla="*/ f51 1 62"/>
                <a:gd name="f71" fmla="*/ f52 1 81"/>
                <a:gd name="f72" fmla="*/ f53 1 81"/>
                <a:gd name="f73" fmla="*/ f54 1 81"/>
                <a:gd name="f74" fmla="*/ f55 1 62"/>
                <a:gd name="f75" fmla="*/ f56 1 81"/>
                <a:gd name="f76" fmla="*/ f57 1 81"/>
                <a:gd name="f77" fmla="*/ 0 1 f38"/>
                <a:gd name="f78" fmla="*/ f6 1 f38"/>
                <a:gd name="f79" fmla="*/ 0 1 f39"/>
                <a:gd name="f80" fmla="*/ f7 1 f39"/>
                <a:gd name="f81" fmla="+- f58 0 f1"/>
                <a:gd name="f82" fmla="*/ f59 1 f38"/>
                <a:gd name="f83" fmla="*/ f60 1 f39"/>
                <a:gd name="f84" fmla="*/ f61 1 f38"/>
                <a:gd name="f85" fmla="*/ f62 1 f39"/>
                <a:gd name="f86" fmla="*/ f63 1 f38"/>
                <a:gd name="f87" fmla="*/ f64 1 f39"/>
                <a:gd name="f88" fmla="*/ f65 1 f38"/>
                <a:gd name="f89" fmla="*/ f66 1 f39"/>
                <a:gd name="f90" fmla="*/ f67 1 f38"/>
                <a:gd name="f91" fmla="*/ f68 1 f39"/>
                <a:gd name="f92" fmla="*/ f69 1 f38"/>
                <a:gd name="f93" fmla="*/ f70 1 f38"/>
                <a:gd name="f94" fmla="*/ f71 1 f39"/>
                <a:gd name="f95" fmla="*/ f72 1 f39"/>
                <a:gd name="f96" fmla="*/ f73 1 f39"/>
                <a:gd name="f97" fmla="*/ f74 1 f38"/>
                <a:gd name="f98" fmla="*/ f75 1 f39"/>
                <a:gd name="f99" fmla="*/ f76 1 f39"/>
                <a:gd name="f100" fmla="*/ f77 f33 1"/>
                <a:gd name="f101" fmla="*/ f78 f33 1"/>
                <a:gd name="f102" fmla="*/ f80 f34 1"/>
                <a:gd name="f103" fmla="*/ f79 f34 1"/>
                <a:gd name="f104" fmla="*/ f82 f33 1"/>
                <a:gd name="f105" fmla="*/ f83 f34 1"/>
                <a:gd name="f106" fmla="*/ f84 f33 1"/>
                <a:gd name="f107" fmla="*/ f85 f34 1"/>
                <a:gd name="f108" fmla="*/ f86 f33 1"/>
                <a:gd name="f109" fmla="*/ f87 f34 1"/>
                <a:gd name="f110" fmla="*/ f88 f33 1"/>
                <a:gd name="f111" fmla="*/ f89 f34 1"/>
                <a:gd name="f112" fmla="*/ f90 f33 1"/>
                <a:gd name="f113" fmla="*/ f91 f34 1"/>
                <a:gd name="f114" fmla="*/ f92 f33 1"/>
                <a:gd name="f115" fmla="*/ f93 f33 1"/>
                <a:gd name="f116" fmla="*/ f94 f34 1"/>
                <a:gd name="f117" fmla="*/ f95 f34 1"/>
                <a:gd name="f118" fmla="*/ f96 f34 1"/>
                <a:gd name="f119" fmla="*/ f97 f33 1"/>
                <a:gd name="f120" fmla="*/ f98 f34 1"/>
                <a:gd name="f121" fmla="*/ f9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1">
                  <a:pos x="f104" y="f105"/>
                </a:cxn>
                <a:cxn ang="f81">
                  <a:pos x="f106" y="f107"/>
                </a:cxn>
                <a:cxn ang="f81">
                  <a:pos x="f108" y="f105"/>
                </a:cxn>
                <a:cxn ang="f81">
                  <a:pos x="f108" y="f109"/>
                </a:cxn>
                <a:cxn ang="f81">
                  <a:pos x="f110" y="f111"/>
                </a:cxn>
                <a:cxn ang="f81">
                  <a:pos x="f112" y="f113"/>
                </a:cxn>
                <a:cxn ang="f81">
                  <a:pos x="f112" y="f105"/>
                </a:cxn>
                <a:cxn ang="f81">
                  <a:pos x="f114" y="f107"/>
                </a:cxn>
                <a:cxn ang="f81">
                  <a:pos x="f115" y="f105"/>
                </a:cxn>
                <a:cxn ang="f81">
                  <a:pos x="f115" y="f116"/>
                </a:cxn>
                <a:cxn ang="f81">
                  <a:pos x="f114" y="f117"/>
                </a:cxn>
                <a:cxn ang="f81">
                  <a:pos x="f112" y="f116"/>
                </a:cxn>
                <a:cxn ang="f81">
                  <a:pos x="f112" y="f118"/>
                </a:cxn>
                <a:cxn ang="f81">
                  <a:pos x="f119" y="f120"/>
                </a:cxn>
                <a:cxn ang="f81">
                  <a:pos x="f104" y="f121"/>
                </a:cxn>
                <a:cxn ang="f81">
                  <a:pos x="f104" y="f105"/>
                </a:cxn>
              </a:cxnLst>
              <a:rect l="f100" t="f103" r="f101" b="f102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20" y="f21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16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3"/>
                    <a:pt x="f5" y="f23"/>
                    <a:pt x="f5" y="f23"/>
                  </a:cubicBezTo>
                  <a:cubicBezTo>
                    <a:pt x="f5" y="f23"/>
                    <a:pt x="f23" y="f24"/>
                    <a:pt x="f22" y="f24"/>
                  </a:cubicBezTo>
                  <a:cubicBezTo>
                    <a:pt x="f16" y="f24"/>
                    <a:pt x="f20" y="f23"/>
                    <a:pt x="f20" y="f23"/>
                  </a:cubicBezTo>
                  <a:cubicBezTo>
                    <a:pt x="f20" y="f25"/>
                    <a:pt x="f20" y="f25"/>
                    <a:pt x="f20" y="f25"/>
                  </a:cubicBezTo>
                  <a:cubicBezTo>
                    <a:pt x="f26" y="f27"/>
                    <a:pt x="f28" y="f5"/>
                    <a:pt x="f29" y="f5"/>
                  </a:cubicBezTo>
                  <a:cubicBezTo>
                    <a:pt x="f30" y="f5"/>
                    <a:pt x="f6" y="f25"/>
                    <a:pt x="f6" y="f31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5DFDEA76-54FB-2D04-9F99-E7D88BE6065C}"/>
                </a:ext>
              </a:extLst>
            </p:cNvPr>
            <p:cNvSpPr/>
            <p:nvPr/>
          </p:nvSpPr>
          <p:spPr>
            <a:xfrm>
              <a:off x="1438113" y="1022884"/>
              <a:ext cx="693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83"/>
                <a:gd name="f8" fmla="val 33"/>
                <a:gd name="f9" fmla="val 12"/>
                <a:gd name="f10" fmla="val 22"/>
                <a:gd name="f11" fmla="val 15"/>
                <a:gd name="f12" fmla="val 18"/>
                <a:gd name="f13" fmla="val 42"/>
                <a:gd name="f14" fmla="val 65"/>
                <a:gd name="f15" fmla="val 71"/>
                <a:gd name="f16" fmla="val 44"/>
                <a:gd name="f17" fmla="val 51"/>
                <a:gd name="f18" fmla="val 54"/>
                <a:gd name="f19" fmla="+- 0 0 -90"/>
                <a:gd name="f20" fmla="*/ f3 1 67"/>
                <a:gd name="f21" fmla="*/ f4 1 83"/>
                <a:gd name="f22" fmla="+- f7 0 f5"/>
                <a:gd name="f23" fmla="+- f6 0 f5"/>
                <a:gd name="f24" fmla="*/ f19 f0 1"/>
                <a:gd name="f25" fmla="*/ f23 1 67"/>
                <a:gd name="f26" fmla="*/ f22 1 83"/>
                <a:gd name="f27" fmla="*/ 33 f23 1"/>
                <a:gd name="f28" fmla="*/ 12 f22 1"/>
                <a:gd name="f29" fmla="*/ 15 f23 1"/>
                <a:gd name="f30" fmla="*/ 42 f22 1"/>
                <a:gd name="f31" fmla="*/ 71 f22 1"/>
                <a:gd name="f32" fmla="*/ 51 f23 1"/>
                <a:gd name="f33" fmla="*/ 0 f22 1"/>
                <a:gd name="f34" fmla="*/ 67 f23 1"/>
                <a:gd name="f35" fmla="*/ 83 f22 1"/>
                <a:gd name="f36" fmla="*/ 0 f23 1"/>
                <a:gd name="f37" fmla="*/ f24 1 f2"/>
                <a:gd name="f38" fmla="*/ f27 1 67"/>
                <a:gd name="f39" fmla="*/ f28 1 83"/>
                <a:gd name="f40" fmla="*/ f29 1 67"/>
                <a:gd name="f41" fmla="*/ f30 1 83"/>
                <a:gd name="f42" fmla="*/ f31 1 83"/>
                <a:gd name="f43" fmla="*/ f32 1 67"/>
                <a:gd name="f44" fmla="*/ f33 1 83"/>
                <a:gd name="f45" fmla="*/ f34 1 67"/>
                <a:gd name="f46" fmla="*/ f35 1 83"/>
                <a:gd name="f47" fmla="*/ f36 1 67"/>
                <a:gd name="f48" fmla="*/ 0 1 f25"/>
                <a:gd name="f49" fmla="*/ f6 1 f25"/>
                <a:gd name="f50" fmla="*/ 0 1 f26"/>
                <a:gd name="f51" fmla="*/ f7 1 f26"/>
                <a:gd name="f52" fmla="+- f37 0 f1"/>
                <a:gd name="f53" fmla="*/ f38 1 f25"/>
                <a:gd name="f54" fmla="*/ f39 1 f26"/>
                <a:gd name="f55" fmla="*/ f40 1 f25"/>
                <a:gd name="f56" fmla="*/ f41 1 f26"/>
                <a:gd name="f57" fmla="*/ f42 1 f26"/>
                <a:gd name="f58" fmla="*/ f43 1 f25"/>
                <a:gd name="f59" fmla="*/ f44 1 f26"/>
                <a:gd name="f60" fmla="*/ f45 1 f25"/>
                <a:gd name="f61" fmla="*/ f46 1 f26"/>
                <a:gd name="f62" fmla="*/ f47 1 f25"/>
                <a:gd name="f63" fmla="*/ f48 f20 1"/>
                <a:gd name="f64" fmla="*/ f49 f20 1"/>
                <a:gd name="f65" fmla="*/ f51 f21 1"/>
                <a:gd name="f66" fmla="*/ f50 f21 1"/>
                <a:gd name="f67" fmla="*/ f53 f20 1"/>
                <a:gd name="f68" fmla="*/ f54 f21 1"/>
                <a:gd name="f69" fmla="*/ f55 f20 1"/>
                <a:gd name="f70" fmla="*/ f56 f21 1"/>
                <a:gd name="f71" fmla="*/ f57 f21 1"/>
                <a:gd name="f72" fmla="*/ f58 f20 1"/>
                <a:gd name="f73" fmla="*/ f59 f21 1"/>
                <a:gd name="f74" fmla="*/ f60 f20 1"/>
                <a:gd name="f75" fmla="*/ f61 f21 1"/>
                <a:gd name="f76" fmla="*/ f6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67" y="f68"/>
                </a:cxn>
                <a:cxn ang="f52">
                  <a:pos x="f69" y="f70"/>
                </a:cxn>
                <a:cxn ang="f52">
                  <a:pos x="f67" y="f71"/>
                </a:cxn>
                <a:cxn ang="f52">
                  <a:pos x="f72" y="f70"/>
                </a:cxn>
                <a:cxn ang="f52">
                  <a:pos x="f67" y="f68"/>
                </a:cxn>
                <a:cxn ang="f52">
                  <a:pos x="f67" y="f73"/>
                </a:cxn>
                <a:cxn ang="f52">
                  <a:pos x="f74" y="f70"/>
                </a:cxn>
                <a:cxn ang="f52">
                  <a:pos x="f67" y="f75"/>
                </a:cxn>
                <a:cxn ang="f52">
                  <a:pos x="f76" y="f70"/>
                </a:cxn>
                <a:cxn ang="f52">
                  <a:pos x="f67" y="f73"/>
                </a:cxn>
              </a:cxnLst>
              <a:rect l="f63" t="f66" r="f64" b="f65"/>
              <a:pathLst>
                <a:path w="67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8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9"/>
                    <a:pt x="f8" y="f9"/>
                  </a:cubicBezTo>
                  <a:moveTo>
                    <a:pt x="f8" y="f5"/>
                  </a:moveTo>
                  <a:cubicBezTo>
                    <a:pt x="f18" y="f5"/>
                    <a:pt x="f6" y="f9"/>
                    <a:pt x="f6" y="f13"/>
                  </a:cubicBezTo>
                  <a:cubicBezTo>
                    <a:pt x="f6" y="f15"/>
                    <a:pt x="f18" y="f7"/>
                    <a:pt x="f8" y="f7"/>
                  </a:cubicBezTo>
                  <a:cubicBezTo>
                    <a:pt x="f9" y="f7"/>
                    <a:pt x="f5" y="f15"/>
                    <a:pt x="f5" y="f13"/>
                  </a:cubicBezTo>
                  <a:cubicBezTo>
                    <a:pt x="f5" y="f9"/>
                    <a:pt x="f9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79343306-AE83-2BCD-2320-343593F40C03}"/>
                </a:ext>
              </a:extLst>
            </p:cNvPr>
            <p:cNvSpPr/>
            <p:nvPr/>
          </p:nvSpPr>
          <p:spPr>
            <a:xfrm>
              <a:off x="1521854" y="1022884"/>
              <a:ext cx="5546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83"/>
                <a:gd name="f8" fmla="val 29"/>
                <a:gd name="f9" fmla="val 44"/>
                <a:gd name="f10" fmla="val 50"/>
                <a:gd name="f11" fmla="val 4"/>
                <a:gd name="f12" fmla="val 8"/>
                <a:gd name="f13" fmla="val 49"/>
                <a:gd name="f14" fmla="val 13"/>
                <a:gd name="f15" fmla="val 46"/>
                <a:gd name="f16" fmla="val 15"/>
                <a:gd name="f17" fmla="val 39"/>
                <a:gd name="f18" fmla="val 31"/>
                <a:gd name="f19" fmla="val 20"/>
                <a:gd name="f20" fmla="val 17"/>
                <a:gd name="f21" fmla="val 24"/>
                <a:gd name="f22" fmla="val 25"/>
                <a:gd name="f23" fmla="val 33"/>
                <a:gd name="f24" fmla="val 34"/>
                <a:gd name="f25" fmla="val 36"/>
                <a:gd name="f26" fmla="val 59"/>
                <a:gd name="f27" fmla="val 74"/>
                <a:gd name="f28" fmla="val 45"/>
                <a:gd name="f29" fmla="val 26"/>
                <a:gd name="f30" fmla="val 10"/>
                <a:gd name="f31" fmla="val 77"/>
                <a:gd name="f32" fmla="val 73"/>
                <a:gd name="f33" fmla="val 2"/>
                <a:gd name="f34" fmla="val 69"/>
                <a:gd name="f35" fmla="val 5"/>
                <a:gd name="f36" fmla="val 66"/>
                <a:gd name="f37" fmla="val 14"/>
                <a:gd name="f38" fmla="val 70"/>
                <a:gd name="f39" fmla="val 67"/>
                <a:gd name="f40" fmla="val 51"/>
                <a:gd name="f41" fmla="val 22"/>
                <a:gd name="f42" fmla="val 12"/>
                <a:gd name="f43" fmla="val 43"/>
                <a:gd name="f44" fmla="val 1"/>
                <a:gd name="f45" fmla="+- 0 0 -90"/>
                <a:gd name="f46" fmla="*/ f3 1 54"/>
                <a:gd name="f47" fmla="*/ f4 1 83"/>
                <a:gd name="f48" fmla="+- f7 0 f5"/>
                <a:gd name="f49" fmla="+- f6 0 f5"/>
                <a:gd name="f50" fmla="*/ f45 f0 1"/>
                <a:gd name="f51" fmla="*/ f49 1 54"/>
                <a:gd name="f52" fmla="*/ f48 1 83"/>
                <a:gd name="f53" fmla="*/ 29 f49 1"/>
                <a:gd name="f54" fmla="*/ 0 f48 1"/>
                <a:gd name="f55" fmla="*/ 50 f49 1"/>
                <a:gd name="f56" fmla="*/ 4 f48 1"/>
                <a:gd name="f57" fmla="*/ 46 f49 1"/>
                <a:gd name="f58" fmla="*/ 15 f48 1"/>
                <a:gd name="f59" fmla="*/ 31 f49 1"/>
                <a:gd name="f60" fmla="*/ 13 f48 1"/>
                <a:gd name="f61" fmla="*/ 15 f49 1"/>
                <a:gd name="f62" fmla="*/ 24 f48 1"/>
                <a:gd name="f63" fmla="*/ 34 f49 1"/>
                <a:gd name="f64" fmla="*/ 36 f48 1"/>
                <a:gd name="f65" fmla="*/ 54 f49 1"/>
                <a:gd name="f66" fmla="*/ 59 f48 1"/>
                <a:gd name="f67" fmla="*/ 26 f49 1"/>
                <a:gd name="f68" fmla="*/ 83 f48 1"/>
                <a:gd name="f69" fmla="*/ 0 f49 1"/>
                <a:gd name="f70" fmla="*/ 77 f48 1"/>
                <a:gd name="f71" fmla="*/ 5 f49 1"/>
                <a:gd name="f72" fmla="*/ 66 f48 1"/>
                <a:gd name="f73" fmla="*/ 25 f49 1"/>
                <a:gd name="f74" fmla="*/ 70 f48 1"/>
                <a:gd name="f75" fmla="*/ 39 f49 1"/>
                <a:gd name="f76" fmla="*/ 22 f49 1"/>
                <a:gd name="f77" fmla="*/ 46 f48 1"/>
                <a:gd name="f78" fmla="*/ 1 f49 1"/>
                <a:gd name="f79" fmla="*/ f50 1 f2"/>
                <a:gd name="f80" fmla="*/ f53 1 54"/>
                <a:gd name="f81" fmla="*/ f54 1 83"/>
                <a:gd name="f82" fmla="*/ f55 1 54"/>
                <a:gd name="f83" fmla="*/ f56 1 83"/>
                <a:gd name="f84" fmla="*/ f57 1 54"/>
                <a:gd name="f85" fmla="*/ f58 1 83"/>
                <a:gd name="f86" fmla="*/ f59 1 54"/>
                <a:gd name="f87" fmla="*/ f60 1 83"/>
                <a:gd name="f88" fmla="*/ f61 1 54"/>
                <a:gd name="f89" fmla="*/ f62 1 83"/>
                <a:gd name="f90" fmla="*/ f63 1 54"/>
                <a:gd name="f91" fmla="*/ f64 1 83"/>
                <a:gd name="f92" fmla="*/ f65 1 54"/>
                <a:gd name="f93" fmla="*/ f66 1 83"/>
                <a:gd name="f94" fmla="*/ f67 1 54"/>
                <a:gd name="f95" fmla="*/ f68 1 83"/>
                <a:gd name="f96" fmla="*/ f69 1 54"/>
                <a:gd name="f97" fmla="*/ f70 1 83"/>
                <a:gd name="f98" fmla="*/ f71 1 54"/>
                <a:gd name="f99" fmla="*/ f72 1 83"/>
                <a:gd name="f100" fmla="*/ f73 1 54"/>
                <a:gd name="f101" fmla="*/ f74 1 83"/>
                <a:gd name="f102" fmla="*/ f75 1 54"/>
                <a:gd name="f103" fmla="*/ f76 1 54"/>
                <a:gd name="f104" fmla="*/ f77 1 83"/>
                <a:gd name="f105" fmla="*/ f78 1 54"/>
                <a:gd name="f106" fmla="*/ 0 1 f51"/>
                <a:gd name="f107" fmla="*/ f6 1 f51"/>
                <a:gd name="f108" fmla="*/ 0 1 f52"/>
                <a:gd name="f109" fmla="*/ f7 1 f52"/>
                <a:gd name="f110" fmla="+- f79 0 f1"/>
                <a:gd name="f111" fmla="*/ f80 1 f51"/>
                <a:gd name="f112" fmla="*/ f81 1 f52"/>
                <a:gd name="f113" fmla="*/ f82 1 f51"/>
                <a:gd name="f114" fmla="*/ f83 1 f52"/>
                <a:gd name="f115" fmla="*/ f84 1 f51"/>
                <a:gd name="f116" fmla="*/ f85 1 f52"/>
                <a:gd name="f117" fmla="*/ f86 1 f51"/>
                <a:gd name="f118" fmla="*/ f87 1 f52"/>
                <a:gd name="f119" fmla="*/ f88 1 f51"/>
                <a:gd name="f120" fmla="*/ f89 1 f52"/>
                <a:gd name="f121" fmla="*/ f90 1 f51"/>
                <a:gd name="f122" fmla="*/ f91 1 f52"/>
                <a:gd name="f123" fmla="*/ f92 1 f51"/>
                <a:gd name="f124" fmla="*/ f93 1 f52"/>
                <a:gd name="f125" fmla="*/ f94 1 f51"/>
                <a:gd name="f126" fmla="*/ f95 1 f52"/>
                <a:gd name="f127" fmla="*/ f96 1 f51"/>
                <a:gd name="f128" fmla="*/ f97 1 f52"/>
                <a:gd name="f129" fmla="*/ f98 1 f51"/>
                <a:gd name="f130" fmla="*/ f99 1 f52"/>
                <a:gd name="f131" fmla="*/ f100 1 f51"/>
                <a:gd name="f132" fmla="*/ f101 1 f52"/>
                <a:gd name="f133" fmla="*/ f102 1 f51"/>
                <a:gd name="f134" fmla="*/ f103 1 f51"/>
                <a:gd name="f135" fmla="*/ f104 1 f52"/>
                <a:gd name="f136" fmla="*/ f105 1 f51"/>
                <a:gd name="f137" fmla="*/ f106 f46 1"/>
                <a:gd name="f138" fmla="*/ f107 f46 1"/>
                <a:gd name="f139" fmla="*/ f109 f47 1"/>
                <a:gd name="f140" fmla="*/ f108 f47 1"/>
                <a:gd name="f141" fmla="*/ f111 f46 1"/>
                <a:gd name="f142" fmla="*/ f112 f47 1"/>
                <a:gd name="f143" fmla="*/ f113 f46 1"/>
                <a:gd name="f144" fmla="*/ f114 f47 1"/>
                <a:gd name="f145" fmla="*/ f115 f46 1"/>
                <a:gd name="f146" fmla="*/ f116 f47 1"/>
                <a:gd name="f147" fmla="*/ f117 f46 1"/>
                <a:gd name="f148" fmla="*/ f118 f47 1"/>
                <a:gd name="f149" fmla="*/ f119 f46 1"/>
                <a:gd name="f150" fmla="*/ f120 f47 1"/>
                <a:gd name="f151" fmla="*/ f121 f46 1"/>
                <a:gd name="f152" fmla="*/ f122 f47 1"/>
                <a:gd name="f153" fmla="*/ f123 f46 1"/>
                <a:gd name="f154" fmla="*/ f124 f47 1"/>
                <a:gd name="f155" fmla="*/ f125 f46 1"/>
                <a:gd name="f156" fmla="*/ f126 f47 1"/>
                <a:gd name="f157" fmla="*/ f127 f46 1"/>
                <a:gd name="f158" fmla="*/ f128 f47 1"/>
                <a:gd name="f159" fmla="*/ f129 f46 1"/>
                <a:gd name="f160" fmla="*/ f130 f47 1"/>
                <a:gd name="f161" fmla="*/ f131 f46 1"/>
                <a:gd name="f162" fmla="*/ f132 f47 1"/>
                <a:gd name="f163" fmla="*/ f133 f46 1"/>
                <a:gd name="f164" fmla="*/ f134 f46 1"/>
                <a:gd name="f165" fmla="*/ f135 f47 1"/>
                <a:gd name="f166" fmla="*/ f13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1" y="f142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8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4"/>
                </a:cxn>
                <a:cxn ang="f110">
                  <a:pos x="f155" y="f156"/>
                </a:cxn>
                <a:cxn ang="f110">
                  <a:pos x="f157" y="f158"/>
                </a:cxn>
                <a:cxn ang="f110">
                  <a:pos x="f159" y="f160"/>
                </a:cxn>
                <a:cxn ang="f110">
                  <a:pos x="f161" y="f162"/>
                </a:cxn>
                <a:cxn ang="f110">
                  <a:pos x="f163" y="f154"/>
                </a:cxn>
                <a:cxn ang="f110">
                  <a:pos x="f164" y="f165"/>
                </a:cxn>
                <a:cxn ang="f110">
                  <a:pos x="f166" y="f150"/>
                </a:cxn>
                <a:cxn ang="f110">
                  <a:pos x="f141" y="f142"/>
                </a:cxn>
              </a:cxnLst>
              <a:rect l="f137" t="f140" r="f138" b="f139"/>
              <a:pathLst>
                <a:path w="54" h="83">
                  <a:moveTo>
                    <a:pt x="f8" y="f5"/>
                  </a:moveTo>
                  <a:cubicBezTo>
                    <a:pt x="f9" y="f5"/>
                    <a:pt x="f10" y="f11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cubicBezTo>
                    <a:pt x="f15" y="f16"/>
                    <a:pt x="f17" y="f14"/>
                    <a:pt x="f18" y="f14"/>
                  </a:cubicBezTo>
                  <a:cubicBezTo>
                    <a:pt x="f19" y="f14"/>
                    <a:pt x="f16" y="f20"/>
                    <a:pt x="f16" y="f21"/>
                  </a:cubicBezTo>
                  <a:cubicBezTo>
                    <a:pt x="f16" y="f18"/>
                    <a:pt x="f22" y="f23"/>
                    <a:pt x="f24" y="f25"/>
                  </a:cubicBezTo>
                  <a:cubicBezTo>
                    <a:pt x="f9" y="f17"/>
                    <a:pt x="f6" y="f9"/>
                    <a:pt x="f6" y="f26"/>
                  </a:cubicBezTo>
                  <a:cubicBezTo>
                    <a:pt x="f6" y="f27"/>
                    <a:pt x="f28" y="f7"/>
                    <a:pt x="f29" y="f7"/>
                  </a:cubicBezTo>
                  <a:cubicBezTo>
                    <a:pt x="f30" y="f7"/>
                    <a:pt x="f5" y="f31"/>
                    <a:pt x="f5" y="f31"/>
                  </a:cubicBezTo>
                  <a:cubicBezTo>
                    <a:pt x="f5" y="f32"/>
                    <a:pt x="f33" y="f34"/>
                    <a:pt x="f35" y="f36"/>
                  </a:cubicBezTo>
                  <a:cubicBezTo>
                    <a:pt x="f35" y="f36"/>
                    <a:pt x="f37" y="f38"/>
                    <a:pt x="f22" y="f38"/>
                  </a:cubicBezTo>
                  <a:cubicBezTo>
                    <a:pt x="f24" y="f38"/>
                    <a:pt x="f17" y="f39"/>
                    <a:pt x="f17" y="f26"/>
                  </a:cubicBezTo>
                  <a:cubicBezTo>
                    <a:pt x="f17" y="f40"/>
                    <a:pt x="f18" y="f13"/>
                    <a:pt x="f41" y="f15"/>
                  </a:cubicBezTo>
                  <a:cubicBezTo>
                    <a:pt x="f42" y="f43"/>
                    <a:pt x="f44" y="f17"/>
                    <a:pt x="f44" y="f21"/>
                  </a:cubicBezTo>
                  <a:cubicBezTo>
                    <a:pt x="f44" y="f30"/>
                    <a:pt x="f30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C56AEECA-E2A7-39E3-8B91-F327C7E9B6DB}"/>
                </a:ext>
              </a:extLst>
            </p:cNvPr>
            <p:cNvSpPr/>
            <p:nvPr/>
          </p:nvSpPr>
          <p:spPr>
            <a:xfrm>
              <a:off x="1595984" y="1022884"/>
              <a:ext cx="66668" cy="119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116"/>
                <a:gd name="f8" fmla="val 31"/>
                <a:gd name="f9" fmla="val 13"/>
                <a:gd name="f10" fmla="val 21"/>
                <a:gd name="f11" fmla="val 15"/>
                <a:gd name="f12" fmla="val 22"/>
                <a:gd name="f13" fmla="val 32"/>
                <a:gd name="f14" fmla="val 51"/>
                <a:gd name="f15" fmla="val 62"/>
                <a:gd name="f16" fmla="val 70"/>
                <a:gd name="f17" fmla="val 43"/>
                <a:gd name="f18" fmla="val 49"/>
                <a:gd name="f19" fmla="val 64"/>
                <a:gd name="f20" fmla="val 42"/>
                <a:gd name="f21" fmla="val 19"/>
                <a:gd name="f22" fmla="val 36"/>
                <a:gd name="f23" fmla="val 54"/>
                <a:gd name="f24" fmla="val 11"/>
                <a:gd name="f25" fmla="val 72"/>
                <a:gd name="f26" fmla="val 83"/>
                <a:gd name="f27" fmla="val 26"/>
                <a:gd name="f28" fmla="val 79"/>
                <a:gd name="f29" fmla="val 73"/>
                <a:gd name="f30" fmla="val 115"/>
                <a:gd name="f31" fmla="val 12"/>
                <a:gd name="f32" fmla="val 7"/>
                <a:gd name="f33" fmla="val 2"/>
                <a:gd name="f34" fmla="val 3"/>
                <a:gd name="f35" fmla="val 10"/>
                <a:gd name="f36" fmla="val 4"/>
                <a:gd name="f37" fmla="+- 0 0 -90"/>
                <a:gd name="f38" fmla="*/ f3 1 65"/>
                <a:gd name="f39" fmla="*/ f4 1 116"/>
                <a:gd name="f40" fmla="+- f7 0 f5"/>
                <a:gd name="f41" fmla="+- f6 0 f5"/>
                <a:gd name="f42" fmla="*/ f37 f0 1"/>
                <a:gd name="f43" fmla="*/ f41 1 65"/>
                <a:gd name="f44" fmla="*/ f40 1 116"/>
                <a:gd name="f45" fmla="*/ 31 f41 1"/>
                <a:gd name="f46" fmla="*/ 13 f40 1"/>
                <a:gd name="f47" fmla="*/ 15 f41 1"/>
                <a:gd name="f48" fmla="*/ 32 f40 1"/>
                <a:gd name="f49" fmla="*/ 51 f40 1"/>
                <a:gd name="f50" fmla="*/ 70 f40 1"/>
                <a:gd name="f51" fmla="*/ 49 f41 1"/>
                <a:gd name="f52" fmla="*/ 42 f40 1"/>
                <a:gd name="f53" fmla="*/ 36 f41 1"/>
                <a:gd name="f54" fmla="*/ 0 f40 1"/>
                <a:gd name="f55" fmla="*/ 65 f41 1"/>
                <a:gd name="f56" fmla="*/ 83 f40 1"/>
                <a:gd name="f57" fmla="*/ 73 f40 1"/>
                <a:gd name="f58" fmla="*/ 115 f40 1"/>
                <a:gd name="f59" fmla="*/ 7 f41 1"/>
                <a:gd name="f60" fmla="*/ 116 f40 1"/>
                <a:gd name="f61" fmla="*/ 0 f41 1"/>
                <a:gd name="f62" fmla="*/ 3 f40 1"/>
                <a:gd name="f63" fmla="*/ 2 f40 1"/>
                <a:gd name="f64" fmla="*/ 10 f40 1"/>
                <a:gd name="f65" fmla="*/ f42 1 f2"/>
                <a:gd name="f66" fmla="*/ f45 1 65"/>
                <a:gd name="f67" fmla="*/ f46 1 116"/>
                <a:gd name="f68" fmla="*/ f47 1 65"/>
                <a:gd name="f69" fmla="*/ f48 1 116"/>
                <a:gd name="f70" fmla="*/ f49 1 116"/>
                <a:gd name="f71" fmla="*/ f50 1 116"/>
                <a:gd name="f72" fmla="*/ f51 1 65"/>
                <a:gd name="f73" fmla="*/ f52 1 116"/>
                <a:gd name="f74" fmla="*/ f53 1 65"/>
                <a:gd name="f75" fmla="*/ f54 1 116"/>
                <a:gd name="f76" fmla="*/ f55 1 65"/>
                <a:gd name="f77" fmla="*/ f56 1 116"/>
                <a:gd name="f78" fmla="*/ f57 1 116"/>
                <a:gd name="f79" fmla="*/ f58 1 116"/>
                <a:gd name="f80" fmla="*/ f59 1 65"/>
                <a:gd name="f81" fmla="*/ f60 1 116"/>
                <a:gd name="f82" fmla="*/ f61 1 65"/>
                <a:gd name="f83" fmla="*/ f62 1 116"/>
                <a:gd name="f84" fmla="*/ f63 1 116"/>
                <a:gd name="f85" fmla="*/ f64 1 116"/>
                <a:gd name="f86" fmla="*/ 0 1 f43"/>
                <a:gd name="f87" fmla="*/ f6 1 f43"/>
                <a:gd name="f88" fmla="*/ 0 1 f44"/>
                <a:gd name="f89" fmla="*/ f7 1 f44"/>
                <a:gd name="f90" fmla="+- f65 0 f1"/>
                <a:gd name="f91" fmla="*/ f66 1 f43"/>
                <a:gd name="f92" fmla="*/ f67 1 f44"/>
                <a:gd name="f93" fmla="*/ f68 1 f43"/>
                <a:gd name="f94" fmla="*/ f69 1 f44"/>
                <a:gd name="f95" fmla="*/ f70 1 f44"/>
                <a:gd name="f96" fmla="*/ f71 1 f44"/>
                <a:gd name="f97" fmla="*/ f72 1 f43"/>
                <a:gd name="f98" fmla="*/ f73 1 f44"/>
                <a:gd name="f99" fmla="*/ f74 1 f43"/>
                <a:gd name="f100" fmla="*/ f75 1 f44"/>
                <a:gd name="f101" fmla="*/ f76 1 f43"/>
                <a:gd name="f102" fmla="*/ f77 1 f44"/>
                <a:gd name="f103" fmla="*/ f78 1 f44"/>
                <a:gd name="f104" fmla="*/ f79 1 f44"/>
                <a:gd name="f105" fmla="*/ f80 1 f43"/>
                <a:gd name="f106" fmla="*/ f81 1 f44"/>
                <a:gd name="f107" fmla="*/ f82 1 f43"/>
                <a:gd name="f108" fmla="*/ f83 1 f44"/>
                <a:gd name="f109" fmla="*/ f84 1 f44"/>
                <a:gd name="f110" fmla="*/ f85 1 f44"/>
                <a:gd name="f111" fmla="*/ f86 f38 1"/>
                <a:gd name="f112" fmla="*/ f87 f38 1"/>
                <a:gd name="f113" fmla="*/ f89 f39 1"/>
                <a:gd name="f114" fmla="*/ f88 f39 1"/>
                <a:gd name="f115" fmla="*/ f91 f38 1"/>
                <a:gd name="f116" fmla="*/ f92 f39 1"/>
                <a:gd name="f117" fmla="*/ f93 f38 1"/>
                <a:gd name="f118" fmla="*/ f94 f39 1"/>
                <a:gd name="f119" fmla="*/ f95 f39 1"/>
                <a:gd name="f120" fmla="*/ f96 f39 1"/>
                <a:gd name="f121" fmla="*/ f97 f38 1"/>
                <a:gd name="f122" fmla="*/ f98 f39 1"/>
                <a:gd name="f123" fmla="*/ f99 f38 1"/>
                <a:gd name="f124" fmla="*/ f100 f39 1"/>
                <a:gd name="f125" fmla="*/ f101 f38 1"/>
                <a:gd name="f126" fmla="*/ f102 f39 1"/>
                <a:gd name="f127" fmla="*/ f103 f39 1"/>
                <a:gd name="f128" fmla="*/ f104 f39 1"/>
                <a:gd name="f129" fmla="*/ f105 f38 1"/>
                <a:gd name="f130" fmla="*/ f106 f39 1"/>
                <a:gd name="f131" fmla="*/ f107 f38 1"/>
                <a:gd name="f132" fmla="*/ f108 f39 1"/>
                <a:gd name="f133" fmla="*/ f109 f39 1"/>
                <a:gd name="f134" fmla="*/ f11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15" y="f116"/>
                </a:cxn>
                <a:cxn ang="f90">
                  <a:pos x="f117" y="f118"/>
                </a:cxn>
                <a:cxn ang="f90">
                  <a:pos x="f117" y="f119"/>
                </a:cxn>
                <a:cxn ang="f90">
                  <a:pos x="f115" y="f120"/>
                </a:cxn>
                <a:cxn ang="f90">
                  <a:pos x="f121" y="f122"/>
                </a:cxn>
                <a:cxn ang="f90">
                  <a:pos x="f115" y="f116"/>
                </a:cxn>
                <a:cxn ang="f90">
                  <a:pos x="f123" y="f124"/>
                </a:cxn>
                <a:cxn ang="f90">
                  <a:pos x="f125" y="f122"/>
                </a:cxn>
                <a:cxn ang="f90">
                  <a:pos x="f123" y="f126"/>
                </a:cxn>
                <a:cxn ang="f90">
                  <a:pos x="f117" y="f127"/>
                </a:cxn>
                <a:cxn ang="f90">
                  <a:pos x="f117" y="f128"/>
                </a:cxn>
                <a:cxn ang="f90">
                  <a:pos x="f129" y="f130"/>
                </a:cxn>
                <a:cxn ang="f90">
                  <a:pos x="f131" y="f128"/>
                </a:cxn>
                <a:cxn ang="f90">
                  <a:pos x="f131" y="f132"/>
                </a:cxn>
                <a:cxn ang="f90">
                  <a:pos x="f129" y="f133"/>
                </a:cxn>
                <a:cxn ang="f90">
                  <a:pos x="f117" y="f132"/>
                </a:cxn>
                <a:cxn ang="f90">
                  <a:pos x="f117" y="f134"/>
                </a:cxn>
                <a:cxn ang="f90">
                  <a:pos x="f123" y="f124"/>
                </a:cxn>
              </a:cxnLst>
              <a:rect l="f111" t="f114" r="f112" b="f113"/>
              <a:pathLst>
                <a:path w="65" h="11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4"/>
                    <a:pt x="f11" y="f14"/>
                  </a:cubicBezTo>
                  <a:cubicBezTo>
                    <a:pt x="f11" y="f15"/>
                    <a:pt x="f10" y="f16"/>
                    <a:pt x="f8" y="f16"/>
                  </a:cubicBez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9"/>
                    <a:pt x="f8" y="f9"/>
                  </a:cubicBezTo>
                  <a:moveTo>
                    <a:pt x="f22" y="f5"/>
                  </a:moveTo>
                  <a:cubicBezTo>
                    <a:pt x="f23" y="f5"/>
                    <a:pt x="f6" y="f24"/>
                    <a:pt x="f6" y="f20"/>
                  </a:cubicBezTo>
                  <a:cubicBezTo>
                    <a:pt x="f6" y="f25"/>
                    <a:pt x="f23" y="f26"/>
                    <a:pt x="f22" y="f26"/>
                  </a:cubicBezTo>
                  <a:cubicBezTo>
                    <a:pt x="f27" y="f26"/>
                    <a:pt x="f21" y="f28"/>
                    <a:pt x="f11" y="f29"/>
                  </a:cubicBezTo>
                  <a:cubicBezTo>
                    <a:pt x="f11" y="f30"/>
                    <a:pt x="f11" y="f30"/>
                    <a:pt x="f11" y="f30"/>
                  </a:cubicBezTo>
                  <a:cubicBezTo>
                    <a:pt x="f11" y="f30"/>
                    <a:pt x="f31" y="f7"/>
                    <a:pt x="f32" y="f7"/>
                  </a:cubicBezTo>
                  <a:cubicBezTo>
                    <a:pt x="f33" y="f7"/>
                    <a:pt x="f5" y="f30"/>
                    <a:pt x="f5" y="f30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3" y="f33"/>
                    <a:pt x="f32" y="f33"/>
                  </a:cubicBezTo>
                  <a:cubicBezTo>
                    <a:pt x="f31" y="f33"/>
                    <a:pt x="f11" y="f34"/>
                    <a:pt x="f11" y="f34"/>
                  </a:cubicBezTo>
                  <a:cubicBezTo>
                    <a:pt x="f11" y="f35"/>
                    <a:pt x="f11" y="f35"/>
                    <a:pt x="f11" y="f35"/>
                  </a:cubicBezTo>
                  <a:cubicBezTo>
                    <a:pt x="f21" y="f36"/>
                    <a:pt x="f27" y="f5"/>
                    <a:pt x="f22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12C72514-D809-F902-8A8F-C264F29C7FF4}"/>
                </a:ext>
              </a:extLst>
            </p:cNvPr>
            <p:cNvSpPr/>
            <p:nvPr/>
          </p:nvSpPr>
          <p:spPr>
            <a:xfrm>
              <a:off x="1682395" y="1023423"/>
              <a:ext cx="47466" cy="82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80"/>
                <a:gd name="f8" fmla="val 33"/>
                <a:gd name="f9" fmla="val 39"/>
                <a:gd name="f10" fmla="val 43"/>
                <a:gd name="f11" fmla="val 1"/>
                <a:gd name="f12" fmla="val 3"/>
                <a:gd name="f13" fmla="val 9"/>
                <a:gd name="f14" fmla="val 44"/>
                <a:gd name="f15" fmla="val 13"/>
                <a:gd name="f16" fmla="val 40"/>
                <a:gd name="f17" fmla="val 16"/>
                <a:gd name="f18" fmla="val 37"/>
                <a:gd name="f19" fmla="val 14"/>
                <a:gd name="f20" fmla="val 34"/>
                <a:gd name="f21" fmla="val 30"/>
                <a:gd name="f22" fmla="val 24"/>
                <a:gd name="f23" fmla="val 19"/>
                <a:gd name="f24" fmla="val 17"/>
                <a:gd name="f25" fmla="val 15"/>
                <a:gd name="f26" fmla="val 79"/>
                <a:gd name="f27" fmla="val 12"/>
                <a:gd name="f28" fmla="val 7"/>
                <a:gd name="f29" fmla="val 2"/>
                <a:gd name="f30" fmla="val 20"/>
                <a:gd name="f31" fmla="val 27"/>
                <a:gd name="f32" fmla="+- 0 0 -90"/>
                <a:gd name="f33" fmla="*/ f3 1 46"/>
                <a:gd name="f34" fmla="*/ f4 1 80"/>
                <a:gd name="f35" fmla="+- f7 0 f5"/>
                <a:gd name="f36" fmla="+- f6 0 f5"/>
                <a:gd name="f37" fmla="*/ f32 f0 1"/>
                <a:gd name="f38" fmla="*/ f36 1 46"/>
                <a:gd name="f39" fmla="*/ f35 1 80"/>
                <a:gd name="f40" fmla="*/ 33 f36 1"/>
                <a:gd name="f41" fmla="*/ 0 f35 1"/>
                <a:gd name="f42" fmla="*/ 46 f36 1"/>
                <a:gd name="f43" fmla="*/ 3 f35 1"/>
                <a:gd name="f44" fmla="*/ 40 f36 1"/>
                <a:gd name="f45" fmla="*/ 16 f35 1"/>
                <a:gd name="f46" fmla="*/ 30 f36 1"/>
                <a:gd name="f47" fmla="*/ 13 f35 1"/>
                <a:gd name="f48" fmla="*/ 15 f36 1"/>
                <a:gd name="f49" fmla="*/ 24 f35 1"/>
                <a:gd name="f50" fmla="*/ 79 f35 1"/>
                <a:gd name="f51" fmla="*/ 7 f36 1"/>
                <a:gd name="f52" fmla="*/ 80 f35 1"/>
                <a:gd name="f53" fmla="*/ 0 f36 1"/>
                <a:gd name="f54" fmla="*/ 2 f35 1"/>
                <a:gd name="f55" fmla="*/ 1 f35 1"/>
                <a:gd name="f56" fmla="*/ 12 f35 1"/>
                <a:gd name="f57" fmla="*/ f37 1 f2"/>
                <a:gd name="f58" fmla="*/ f40 1 46"/>
                <a:gd name="f59" fmla="*/ f41 1 80"/>
                <a:gd name="f60" fmla="*/ f42 1 46"/>
                <a:gd name="f61" fmla="*/ f43 1 80"/>
                <a:gd name="f62" fmla="*/ f44 1 46"/>
                <a:gd name="f63" fmla="*/ f45 1 80"/>
                <a:gd name="f64" fmla="*/ f46 1 46"/>
                <a:gd name="f65" fmla="*/ f47 1 80"/>
                <a:gd name="f66" fmla="*/ f48 1 46"/>
                <a:gd name="f67" fmla="*/ f49 1 80"/>
                <a:gd name="f68" fmla="*/ f50 1 80"/>
                <a:gd name="f69" fmla="*/ f51 1 46"/>
                <a:gd name="f70" fmla="*/ f52 1 80"/>
                <a:gd name="f71" fmla="*/ f53 1 46"/>
                <a:gd name="f72" fmla="*/ f54 1 80"/>
                <a:gd name="f73" fmla="*/ f55 1 80"/>
                <a:gd name="f74" fmla="*/ f56 1 80"/>
                <a:gd name="f75" fmla="*/ 0 1 f38"/>
                <a:gd name="f76" fmla="*/ f6 1 f38"/>
                <a:gd name="f77" fmla="*/ 0 1 f39"/>
                <a:gd name="f78" fmla="*/ f7 1 f39"/>
                <a:gd name="f79" fmla="+- f57 0 f1"/>
                <a:gd name="f80" fmla="*/ f58 1 f38"/>
                <a:gd name="f81" fmla="*/ f59 1 f39"/>
                <a:gd name="f82" fmla="*/ f60 1 f38"/>
                <a:gd name="f83" fmla="*/ f61 1 f39"/>
                <a:gd name="f84" fmla="*/ f62 1 f38"/>
                <a:gd name="f85" fmla="*/ f63 1 f39"/>
                <a:gd name="f86" fmla="*/ f64 1 f38"/>
                <a:gd name="f87" fmla="*/ f65 1 f39"/>
                <a:gd name="f88" fmla="*/ f66 1 f38"/>
                <a:gd name="f89" fmla="*/ f67 1 f39"/>
                <a:gd name="f90" fmla="*/ f68 1 f39"/>
                <a:gd name="f91" fmla="*/ f69 1 f38"/>
                <a:gd name="f92" fmla="*/ f70 1 f39"/>
                <a:gd name="f93" fmla="*/ f71 1 f38"/>
                <a:gd name="f94" fmla="*/ f72 1 f39"/>
                <a:gd name="f95" fmla="*/ f73 1 f39"/>
                <a:gd name="f96" fmla="*/ f74 1 f39"/>
                <a:gd name="f97" fmla="*/ f75 f33 1"/>
                <a:gd name="f98" fmla="*/ f76 f33 1"/>
                <a:gd name="f99" fmla="*/ f78 f34 1"/>
                <a:gd name="f100" fmla="*/ f77 f34 1"/>
                <a:gd name="f101" fmla="*/ f80 f33 1"/>
                <a:gd name="f102" fmla="*/ f81 f34 1"/>
                <a:gd name="f103" fmla="*/ f82 f33 1"/>
                <a:gd name="f104" fmla="*/ f83 f34 1"/>
                <a:gd name="f105" fmla="*/ f84 f33 1"/>
                <a:gd name="f106" fmla="*/ f85 f34 1"/>
                <a:gd name="f107" fmla="*/ f86 f33 1"/>
                <a:gd name="f108" fmla="*/ f87 f34 1"/>
                <a:gd name="f109" fmla="*/ f88 f33 1"/>
                <a:gd name="f110" fmla="*/ f89 f34 1"/>
                <a:gd name="f111" fmla="*/ f90 f34 1"/>
                <a:gd name="f112" fmla="*/ f91 f33 1"/>
                <a:gd name="f113" fmla="*/ f92 f34 1"/>
                <a:gd name="f114" fmla="*/ f93 f33 1"/>
                <a:gd name="f115" fmla="*/ f94 f34 1"/>
                <a:gd name="f116" fmla="*/ f95 f34 1"/>
                <a:gd name="f117" fmla="*/ f9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9">
                  <a:pos x="f101" y="f102"/>
                </a:cxn>
                <a:cxn ang="f79">
                  <a:pos x="f103" y="f104"/>
                </a:cxn>
                <a:cxn ang="f79">
                  <a:pos x="f105" y="f106"/>
                </a:cxn>
                <a:cxn ang="f79">
                  <a:pos x="f107" y="f108"/>
                </a:cxn>
                <a:cxn ang="f79">
                  <a:pos x="f109" y="f110"/>
                </a:cxn>
                <a:cxn ang="f79">
                  <a:pos x="f109" y="f111"/>
                </a:cxn>
                <a:cxn ang="f79">
                  <a:pos x="f112" y="f113"/>
                </a:cxn>
                <a:cxn ang="f79">
                  <a:pos x="f114" y="f111"/>
                </a:cxn>
                <a:cxn ang="f79">
                  <a:pos x="f114" y="f115"/>
                </a:cxn>
                <a:cxn ang="f79">
                  <a:pos x="f112" y="f116"/>
                </a:cxn>
                <a:cxn ang="f79">
                  <a:pos x="f109" y="f115"/>
                </a:cxn>
                <a:cxn ang="f79">
                  <a:pos x="f109" y="f117"/>
                </a:cxn>
                <a:cxn ang="f79">
                  <a:pos x="f101" y="f102"/>
                </a:cxn>
              </a:cxnLst>
              <a:rect l="f97" t="f100" r="f98" b="f99"/>
              <a:pathLst>
                <a:path w="46" h="80">
                  <a:moveTo>
                    <a:pt x="f8" y="f5"/>
                  </a:move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14" y="f15"/>
                    <a:pt x="f16" y="f17"/>
                  </a:cubicBezTo>
                  <a:cubicBezTo>
                    <a:pt x="f18" y="f19"/>
                    <a:pt x="f20" y="f15"/>
                    <a:pt x="f21" y="f15"/>
                  </a:cubicBezTo>
                  <a:cubicBezTo>
                    <a:pt x="f22" y="f15"/>
                    <a:pt x="f23" y="f24"/>
                    <a:pt x="f25" y="f22"/>
                  </a:cubicBezTo>
                  <a:cubicBezTo>
                    <a:pt x="f25" y="f26"/>
                    <a:pt x="f25" y="f26"/>
                    <a:pt x="f25" y="f26"/>
                  </a:cubicBezTo>
                  <a:cubicBezTo>
                    <a:pt x="f25" y="f26"/>
                    <a:pt x="f27" y="f7"/>
                    <a:pt x="f28" y="f7"/>
                  </a:cubicBezTo>
                  <a:cubicBezTo>
                    <a:pt x="f29" y="f7"/>
                    <a:pt x="f5" y="f26"/>
                    <a:pt x="f5" y="f26"/>
                  </a:cubicBezTo>
                  <a:cubicBezTo>
                    <a:pt x="f5" y="f29"/>
                    <a:pt x="f5" y="f29"/>
                    <a:pt x="f5" y="f29"/>
                  </a:cubicBezTo>
                  <a:cubicBezTo>
                    <a:pt x="f5" y="f29"/>
                    <a:pt x="f29" y="f11"/>
                    <a:pt x="f28" y="f11"/>
                  </a:cubicBezTo>
                  <a:cubicBezTo>
                    <a:pt x="f27" y="f11"/>
                    <a:pt x="f25" y="f29"/>
                    <a:pt x="f25" y="f29"/>
                  </a:cubicBezTo>
                  <a:cubicBezTo>
                    <a:pt x="f25" y="f27"/>
                    <a:pt x="f25" y="f27"/>
                    <a:pt x="f25" y="f27"/>
                  </a:cubicBezTo>
                  <a:cubicBezTo>
                    <a:pt x="f30" y="f12"/>
                    <a:pt x="f31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8" name="Freeform 62">
              <a:extLst>
                <a:ext uri="{FF2B5EF4-FFF2-40B4-BE49-F238E27FC236}">
                  <a16:creationId xmlns:a16="http://schemas.microsoft.com/office/drawing/2014/main" id="{17D62575-7139-4D71-C94D-2D9B7B0E7C32}"/>
                </a:ext>
              </a:extLst>
            </p:cNvPr>
            <p:cNvSpPr/>
            <p:nvPr/>
          </p:nvSpPr>
          <p:spPr>
            <a:xfrm>
              <a:off x="1736802" y="1022884"/>
              <a:ext cx="62938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83"/>
                <a:gd name="f8" fmla="val 31"/>
                <a:gd name="f9" fmla="val 44"/>
                <a:gd name="f10" fmla="val 21"/>
                <a:gd name="f11" fmla="val 16"/>
                <a:gd name="f12" fmla="val 48"/>
                <a:gd name="f13" fmla="val 58"/>
                <a:gd name="f14" fmla="val 67"/>
                <a:gd name="f15" fmla="val 71"/>
                <a:gd name="f16" fmla="val 29"/>
                <a:gd name="f17" fmla="val 41"/>
                <a:gd name="f18" fmla="val 46"/>
                <a:gd name="f19" fmla="val 50"/>
                <a:gd name="f20" fmla="val 45"/>
                <a:gd name="f21" fmla="val 43"/>
                <a:gd name="f22" fmla="val 37"/>
                <a:gd name="f23" fmla="val 32"/>
                <a:gd name="f24" fmla="val 54"/>
                <a:gd name="f25" fmla="val 10"/>
                <a:gd name="f26" fmla="val 30"/>
                <a:gd name="f27" fmla="val 80"/>
                <a:gd name="f28" fmla="val 60"/>
                <a:gd name="f29" fmla="val 81"/>
                <a:gd name="f30" fmla="val 55"/>
                <a:gd name="f31" fmla="val 52"/>
                <a:gd name="f32" fmla="val 49"/>
                <a:gd name="f33" fmla="val 47"/>
                <a:gd name="f34" fmla="val 79"/>
                <a:gd name="f35" fmla="val 35"/>
                <a:gd name="f36" fmla="val 23"/>
                <a:gd name="f37" fmla="val 9"/>
                <a:gd name="f38" fmla="val 75"/>
                <a:gd name="f39" fmla="val 34"/>
                <a:gd name="f40" fmla="val 36"/>
                <a:gd name="f41" fmla="val 42"/>
                <a:gd name="f42" fmla="val 19"/>
                <a:gd name="f43" fmla="val 13"/>
                <a:gd name="f44" fmla="val 20"/>
                <a:gd name="f45" fmla="val 17"/>
                <a:gd name="f46" fmla="val 8"/>
                <a:gd name="f47" fmla="val 15"/>
                <a:gd name="f48" fmla="val 7"/>
                <a:gd name="f49" fmla="val 12"/>
                <a:gd name="f50" fmla="val 6"/>
                <a:gd name="f51" fmla="+- 0 0 -90"/>
                <a:gd name="f52" fmla="*/ f3 1 61"/>
                <a:gd name="f53" fmla="*/ f4 1 83"/>
                <a:gd name="f54" fmla="+- f7 0 f5"/>
                <a:gd name="f55" fmla="+- f6 0 f5"/>
                <a:gd name="f56" fmla="*/ f51 f0 1"/>
                <a:gd name="f57" fmla="*/ f55 1 61"/>
                <a:gd name="f58" fmla="*/ f54 1 83"/>
                <a:gd name="f59" fmla="*/ 31 f55 1"/>
                <a:gd name="f60" fmla="*/ 44 f54 1"/>
                <a:gd name="f61" fmla="*/ 16 f55 1"/>
                <a:gd name="f62" fmla="*/ 58 f54 1"/>
                <a:gd name="f63" fmla="*/ 29 f55 1"/>
                <a:gd name="f64" fmla="*/ 71 f54 1"/>
                <a:gd name="f65" fmla="*/ 46 f55 1"/>
                <a:gd name="f66" fmla="*/ 50 f54 1"/>
                <a:gd name="f67" fmla="*/ 45 f54 1"/>
                <a:gd name="f68" fmla="*/ 32 f55 1"/>
                <a:gd name="f69" fmla="*/ 0 f54 1"/>
                <a:gd name="f70" fmla="*/ 61 f55 1"/>
                <a:gd name="f71" fmla="*/ 30 f54 1"/>
                <a:gd name="f72" fmla="*/ 80 f54 1"/>
                <a:gd name="f73" fmla="*/ 55 f55 1"/>
                <a:gd name="f74" fmla="*/ 81 f54 1"/>
                <a:gd name="f75" fmla="*/ 49 f55 1"/>
                <a:gd name="f76" fmla="*/ 47 f55 1"/>
                <a:gd name="f77" fmla="*/ 23 f55 1"/>
                <a:gd name="f78" fmla="*/ 83 f54 1"/>
                <a:gd name="f79" fmla="*/ 0 f55 1"/>
                <a:gd name="f80" fmla="*/ 34 f54 1"/>
                <a:gd name="f81" fmla="*/ 35 f54 1"/>
                <a:gd name="f82" fmla="*/ 29 f54 1"/>
                <a:gd name="f83" fmla="*/ 13 f54 1"/>
                <a:gd name="f84" fmla="*/ 10 f55 1"/>
                <a:gd name="f85" fmla="*/ 17 f54 1"/>
                <a:gd name="f86" fmla="*/ 7 f55 1"/>
                <a:gd name="f87" fmla="*/ 12 f54 1"/>
                <a:gd name="f88" fmla="*/ 6 f55 1"/>
                <a:gd name="f89" fmla="*/ 6 f54 1"/>
                <a:gd name="f90" fmla="*/ f56 1 f2"/>
                <a:gd name="f91" fmla="*/ f59 1 61"/>
                <a:gd name="f92" fmla="*/ f60 1 83"/>
                <a:gd name="f93" fmla="*/ f61 1 61"/>
                <a:gd name="f94" fmla="*/ f62 1 83"/>
                <a:gd name="f95" fmla="*/ f63 1 61"/>
                <a:gd name="f96" fmla="*/ f64 1 83"/>
                <a:gd name="f97" fmla="*/ f65 1 61"/>
                <a:gd name="f98" fmla="*/ f66 1 83"/>
                <a:gd name="f99" fmla="*/ f67 1 83"/>
                <a:gd name="f100" fmla="*/ f68 1 61"/>
                <a:gd name="f101" fmla="*/ f69 1 83"/>
                <a:gd name="f102" fmla="*/ f70 1 61"/>
                <a:gd name="f103" fmla="*/ f71 1 83"/>
                <a:gd name="f104" fmla="*/ f72 1 83"/>
                <a:gd name="f105" fmla="*/ f73 1 61"/>
                <a:gd name="f106" fmla="*/ f74 1 83"/>
                <a:gd name="f107" fmla="*/ f75 1 61"/>
                <a:gd name="f108" fmla="*/ f76 1 61"/>
                <a:gd name="f109" fmla="*/ f77 1 61"/>
                <a:gd name="f110" fmla="*/ f78 1 83"/>
                <a:gd name="f111" fmla="*/ f79 1 61"/>
                <a:gd name="f112" fmla="*/ f80 1 83"/>
                <a:gd name="f113" fmla="*/ f81 1 83"/>
                <a:gd name="f114" fmla="*/ f82 1 83"/>
                <a:gd name="f115" fmla="*/ f83 1 83"/>
                <a:gd name="f116" fmla="*/ f84 1 61"/>
                <a:gd name="f117" fmla="*/ f85 1 83"/>
                <a:gd name="f118" fmla="*/ f86 1 61"/>
                <a:gd name="f119" fmla="*/ f87 1 83"/>
                <a:gd name="f120" fmla="*/ f88 1 61"/>
                <a:gd name="f121" fmla="*/ f89 1 83"/>
                <a:gd name="f122" fmla="*/ 0 1 f57"/>
                <a:gd name="f123" fmla="*/ f6 1 f57"/>
                <a:gd name="f124" fmla="*/ 0 1 f58"/>
                <a:gd name="f125" fmla="*/ f7 1 f58"/>
                <a:gd name="f126" fmla="+- f90 0 f1"/>
                <a:gd name="f127" fmla="*/ f91 1 f57"/>
                <a:gd name="f128" fmla="*/ f92 1 f58"/>
                <a:gd name="f129" fmla="*/ f93 1 f57"/>
                <a:gd name="f130" fmla="*/ f94 1 f58"/>
                <a:gd name="f131" fmla="*/ f95 1 f57"/>
                <a:gd name="f132" fmla="*/ f96 1 f58"/>
                <a:gd name="f133" fmla="*/ f97 1 f57"/>
                <a:gd name="f134" fmla="*/ f98 1 f58"/>
                <a:gd name="f135" fmla="*/ f99 1 f58"/>
                <a:gd name="f136" fmla="*/ f100 1 f57"/>
                <a:gd name="f137" fmla="*/ f101 1 f58"/>
                <a:gd name="f138" fmla="*/ f102 1 f57"/>
                <a:gd name="f139" fmla="*/ f103 1 f58"/>
                <a:gd name="f140" fmla="*/ f104 1 f58"/>
                <a:gd name="f141" fmla="*/ f105 1 f57"/>
                <a:gd name="f142" fmla="*/ f106 1 f58"/>
                <a:gd name="f143" fmla="*/ f107 1 f57"/>
                <a:gd name="f144" fmla="*/ f108 1 f57"/>
                <a:gd name="f145" fmla="*/ f109 1 f57"/>
                <a:gd name="f146" fmla="*/ f110 1 f58"/>
                <a:gd name="f147" fmla="*/ f111 1 f57"/>
                <a:gd name="f148" fmla="*/ f112 1 f58"/>
                <a:gd name="f149" fmla="*/ f113 1 f58"/>
                <a:gd name="f150" fmla="*/ f114 1 f58"/>
                <a:gd name="f151" fmla="*/ f115 1 f58"/>
                <a:gd name="f152" fmla="*/ f116 1 f57"/>
                <a:gd name="f153" fmla="*/ f117 1 f58"/>
                <a:gd name="f154" fmla="*/ f118 1 f57"/>
                <a:gd name="f155" fmla="*/ f119 1 f58"/>
                <a:gd name="f156" fmla="*/ f120 1 f57"/>
                <a:gd name="f157" fmla="*/ f121 1 f58"/>
                <a:gd name="f158" fmla="*/ f122 f52 1"/>
                <a:gd name="f159" fmla="*/ f123 f52 1"/>
                <a:gd name="f160" fmla="*/ f125 f53 1"/>
                <a:gd name="f161" fmla="*/ f124 f53 1"/>
                <a:gd name="f162" fmla="*/ f127 f52 1"/>
                <a:gd name="f163" fmla="*/ f128 f53 1"/>
                <a:gd name="f164" fmla="*/ f129 f52 1"/>
                <a:gd name="f165" fmla="*/ f130 f53 1"/>
                <a:gd name="f166" fmla="*/ f131 f52 1"/>
                <a:gd name="f167" fmla="*/ f132 f53 1"/>
                <a:gd name="f168" fmla="*/ f133 f52 1"/>
                <a:gd name="f169" fmla="*/ f134 f53 1"/>
                <a:gd name="f170" fmla="*/ f135 f53 1"/>
                <a:gd name="f171" fmla="*/ f136 f52 1"/>
                <a:gd name="f172" fmla="*/ f137 f53 1"/>
                <a:gd name="f173" fmla="*/ f138 f52 1"/>
                <a:gd name="f174" fmla="*/ f139 f53 1"/>
                <a:gd name="f175" fmla="*/ f140 f53 1"/>
                <a:gd name="f176" fmla="*/ f141 f52 1"/>
                <a:gd name="f177" fmla="*/ f142 f53 1"/>
                <a:gd name="f178" fmla="*/ f143 f52 1"/>
                <a:gd name="f179" fmla="*/ f144 f52 1"/>
                <a:gd name="f180" fmla="*/ f145 f52 1"/>
                <a:gd name="f181" fmla="*/ f146 f53 1"/>
                <a:gd name="f182" fmla="*/ f147 f52 1"/>
                <a:gd name="f183" fmla="*/ f148 f53 1"/>
                <a:gd name="f184" fmla="*/ f149 f53 1"/>
                <a:gd name="f185" fmla="*/ f150 f53 1"/>
                <a:gd name="f186" fmla="*/ f151 f53 1"/>
                <a:gd name="f187" fmla="*/ f152 f52 1"/>
                <a:gd name="f188" fmla="*/ f153 f53 1"/>
                <a:gd name="f189" fmla="*/ f154 f52 1"/>
                <a:gd name="f190" fmla="*/ f155 f53 1"/>
                <a:gd name="f191" fmla="*/ f156 f52 1"/>
                <a:gd name="f192" fmla="*/ f15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6">
                  <a:pos x="f162" y="f163"/>
                </a:cxn>
                <a:cxn ang="f126">
                  <a:pos x="f164" y="f165"/>
                </a:cxn>
                <a:cxn ang="f126">
                  <a:pos x="f166" y="f167"/>
                </a:cxn>
                <a:cxn ang="f126">
                  <a:pos x="f168" y="f169"/>
                </a:cxn>
                <a:cxn ang="f126">
                  <a:pos x="f168" y="f170"/>
                </a:cxn>
                <a:cxn ang="f126">
                  <a:pos x="f162" y="f163"/>
                </a:cxn>
                <a:cxn ang="f126">
                  <a:pos x="f171" y="f172"/>
                </a:cxn>
                <a:cxn ang="f126">
                  <a:pos x="f173" y="f174"/>
                </a:cxn>
                <a:cxn ang="f126">
                  <a:pos x="f173" y="f175"/>
                </a:cxn>
                <a:cxn ang="f126">
                  <a:pos x="f176" y="f177"/>
                </a:cxn>
                <a:cxn ang="f126">
                  <a:pos x="f178" y="f175"/>
                </a:cxn>
                <a:cxn ang="f126">
                  <a:pos x="f179" y="f167"/>
                </a:cxn>
                <a:cxn ang="f126">
                  <a:pos x="f180" y="f181"/>
                </a:cxn>
                <a:cxn ang="f126">
                  <a:pos x="f182" y="f165"/>
                </a:cxn>
                <a:cxn ang="f126">
                  <a:pos x="f166" y="f183"/>
                </a:cxn>
                <a:cxn ang="f126">
                  <a:pos x="f168" y="f184"/>
                </a:cxn>
                <a:cxn ang="f126">
                  <a:pos x="f168" y="f185"/>
                </a:cxn>
                <a:cxn ang="f126">
                  <a:pos x="f162" y="f186"/>
                </a:cxn>
                <a:cxn ang="f126">
                  <a:pos x="f187" y="f188"/>
                </a:cxn>
                <a:cxn ang="f126">
                  <a:pos x="f189" y="f190"/>
                </a:cxn>
                <a:cxn ang="f126">
                  <a:pos x="f191" y="f192"/>
                </a:cxn>
                <a:cxn ang="f126">
                  <a:pos x="f171" y="f172"/>
                </a:cxn>
              </a:cxnLst>
              <a:rect l="f158" t="f161" r="f159" b="f160"/>
              <a:pathLst>
                <a:path w="61" h="83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0" y="f15"/>
                    <a:pt x="f16" y="f15"/>
                  </a:cubicBezTo>
                  <a:cubicBezTo>
                    <a:pt x="f17" y="f15"/>
                    <a:pt x="f18" y="f6"/>
                    <a:pt x="f18" y="f19"/>
                  </a:cubicBezTo>
                  <a:cubicBezTo>
                    <a:pt x="f18" y="f20"/>
                    <a:pt x="f18" y="f20"/>
                    <a:pt x="f18" y="f20"/>
                  </a:cubicBezTo>
                  <a:cubicBezTo>
                    <a:pt x="f21" y="f20"/>
                    <a:pt x="f22" y="f9"/>
                    <a:pt x="f8" y="f9"/>
                  </a:cubicBezTo>
                  <a:moveTo>
                    <a:pt x="f23" y="f5"/>
                  </a:moveTo>
                  <a:cubicBezTo>
                    <a:pt x="f24" y="f5"/>
                    <a:pt x="f6" y="f25"/>
                    <a:pt x="f6" y="f26"/>
                  </a:cubicBezTo>
                  <a:cubicBezTo>
                    <a:pt x="f6" y="f27"/>
                    <a:pt x="f6" y="f27"/>
                    <a:pt x="f6" y="f27"/>
                  </a:cubicBezTo>
                  <a:cubicBezTo>
                    <a:pt x="f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2" y="f27"/>
                  </a:cubicBezTo>
                  <a:cubicBezTo>
                    <a:pt x="f33" y="f15"/>
                    <a:pt x="f33" y="f15"/>
                    <a:pt x="f33" y="f15"/>
                  </a:cubicBezTo>
                  <a:cubicBezTo>
                    <a:pt x="f21" y="f34"/>
                    <a:pt x="f35" y="f7"/>
                    <a:pt x="f36" y="f7"/>
                  </a:cubicBezTo>
                  <a:cubicBezTo>
                    <a:pt x="f37" y="f7"/>
                    <a:pt x="f5" y="f38"/>
                    <a:pt x="f5" y="f13"/>
                  </a:cubicBezTo>
                  <a:cubicBezTo>
                    <a:pt x="f5" y="f17"/>
                    <a:pt x="f25" y="f39"/>
                    <a:pt x="f16" y="f39"/>
                  </a:cubicBezTo>
                  <a:cubicBezTo>
                    <a:pt x="f40" y="f39"/>
                    <a:pt x="f41" y="f39"/>
                    <a:pt x="f18" y="f35"/>
                  </a:cubicBezTo>
                  <a:cubicBezTo>
                    <a:pt x="f18" y="f16"/>
                    <a:pt x="f18" y="f16"/>
                    <a:pt x="f18" y="f16"/>
                  </a:cubicBezTo>
                  <a:cubicBezTo>
                    <a:pt x="f18" y="f42"/>
                    <a:pt x="f41" y="f43"/>
                    <a:pt x="f8" y="f43"/>
                  </a:cubicBezTo>
                  <a:cubicBezTo>
                    <a:pt x="f44" y="f43"/>
                    <a:pt x="f25" y="f45"/>
                    <a:pt x="f25" y="f45"/>
                  </a:cubicBezTo>
                  <a:cubicBezTo>
                    <a:pt x="f25" y="f45"/>
                    <a:pt x="f46" y="f47"/>
                    <a:pt x="f48" y="f49"/>
                  </a:cubicBezTo>
                  <a:cubicBezTo>
                    <a:pt x="f50" y="f37"/>
                    <a:pt x="f50" y="f50"/>
                    <a:pt x="f50" y="f50"/>
                  </a:cubicBezTo>
                  <a:cubicBezTo>
                    <a:pt x="f50" y="f50"/>
                    <a:pt x="f45" y="f5"/>
                    <a:pt x="f23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49" name="Freeform 63">
              <a:extLst>
                <a:ext uri="{FF2B5EF4-FFF2-40B4-BE49-F238E27FC236}">
                  <a16:creationId xmlns:a16="http://schemas.microsoft.com/office/drawing/2014/main" id="{75008371-ED37-6D82-0733-7942E014ABAC}"/>
                </a:ext>
              </a:extLst>
            </p:cNvPr>
            <p:cNvSpPr/>
            <p:nvPr/>
          </p:nvSpPr>
          <p:spPr>
            <a:xfrm>
              <a:off x="1814133" y="1024484"/>
              <a:ext cx="116275" cy="81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79"/>
                <a:gd name="f8" fmla="val 61"/>
                <a:gd name="f9" fmla="val 37"/>
                <a:gd name="f10" fmla="val 58"/>
                <a:gd name="f11" fmla="val 27"/>
                <a:gd name="f12" fmla="val 57"/>
                <a:gd name="f13" fmla="val 20"/>
                <a:gd name="f14" fmla="val 16"/>
                <a:gd name="f15" fmla="val 56"/>
                <a:gd name="f16" fmla="val 55"/>
                <a:gd name="f17" fmla="val 52"/>
                <a:gd name="f18" fmla="val 40"/>
                <a:gd name="f19" fmla="val 78"/>
                <a:gd name="f20" fmla="val 38"/>
                <a:gd name="f21" fmla="val 35"/>
                <a:gd name="f22" fmla="val 31"/>
                <a:gd name="f23" fmla="val 28"/>
                <a:gd name="f24" fmla="val 25"/>
                <a:gd name="f25" fmla="val 23"/>
                <a:gd name="f26" fmla="val 1"/>
                <a:gd name="f27" fmla="val 3"/>
                <a:gd name="f28" fmla="val 7"/>
                <a:gd name="f29" fmla="val 13"/>
                <a:gd name="f30" fmla="val 14"/>
                <a:gd name="f31" fmla="val 49"/>
                <a:gd name="f32" fmla="val 30"/>
                <a:gd name="f33" fmla="val 64"/>
                <a:gd name="f34" fmla="val 32"/>
                <a:gd name="f35" fmla="val 33"/>
                <a:gd name="f36" fmla="val 53"/>
                <a:gd name="f37" fmla="val 62"/>
                <a:gd name="f38" fmla="val 65"/>
                <a:gd name="f39" fmla="val 80"/>
                <a:gd name="f40" fmla="val 81"/>
                <a:gd name="f41" fmla="val 82"/>
                <a:gd name="f42" fmla="val 83"/>
                <a:gd name="f43" fmla="val 85"/>
                <a:gd name="f44" fmla="val 99"/>
                <a:gd name="f45" fmla="val 102"/>
                <a:gd name="f46" fmla="val 106"/>
                <a:gd name="f47" fmla="val 111"/>
                <a:gd name="f48" fmla="val 90"/>
                <a:gd name="f49" fmla="val 87"/>
                <a:gd name="f50" fmla="val 84"/>
                <a:gd name="f51" fmla="val 75"/>
                <a:gd name="f52" fmla="val 72"/>
                <a:gd name="f53" fmla="+- 0 0 -90"/>
                <a:gd name="f54" fmla="*/ f3 1 113"/>
                <a:gd name="f55" fmla="*/ f4 1 79"/>
                <a:gd name="f56" fmla="+- f7 0 f5"/>
                <a:gd name="f57" fmla="+- f6 0 f5"/>
                <a:gd name="f58" fmla="*/ f53 f0 1"/>
                <a:gd name="f59" fmla="*/ f57 1 113"/>
                <a:gd name="f60" fmla="*/ f56 1 79"/>
                <a:gd name="f61" fmla="*/ 61 f57 1"/>
                <a:gd name="f62" fmla="*/ 37 f56 1"/>
                <a:gd name="f63" fmla="*/ 57 f57 1"/>
                <a:gd name="f64" fmla="*/ 16 f56 1"/>
                <a:gd name="f65" fmla="*/ 56 f57 1"/>
                <a:gd name="f66" fmla="*/ 52 f57 1"/>
                <a:gd name="f67" fmla="*/ 40 f57 1"/>
                <a:gd name="f68" fmla="*/ 78 f56 1"/>
                <a:gd name="f69" fmla="*/ 31 f57 1"/>
                <a:gd name="f70" fmla="*/ 79 f56 1"/>
                <a:gd name="f71" fmla="*/ 23 f57 1"/>
                <a:gd name="f72" fmla="*/ 0 f57 1"/>
                <a:gd name="f73" fmla="*/ 1 f56 1"/>
                <a:gd name="f74" fmla="*/ 7 f57 1"/>
                <a:gd name="f75" fmla="*/ 0 f56 1"/>
                <a:gd name="f76" fmla="*/ 14 f57 1"/>
                <a:gd name="f77" fmla="*/ 28 f57 1"/>
                <a:gd name="f78" fmla="*/ 49 f56 1"/>
                <a:gd name="f79" fmla="*/ 64 f56 1"/>
                <a:gd name="f80" fmla="*/ 32 f57 1"/>
                <a:gd name="f81" fmla="*/ 35 f57 1"/>
                <a:gd name="f82" fmla="*/ 49 f57 1"/>
                <a:gd name="f83" fmla="*/ 65 f57 1"/>
                <a:gd name="f84" fmla="*/ 78 f57 1"/>
                <a:gd name="f85" fmla="*/ 81 f57 1"/>
                <a:gd name="f86" fmla="*/ 82 f57 1"/>
                <a:gd name="f87" fmla="*/ 85 f57 1"/>
                <a:gd name="f88" fmla="*/ 99 f57 1"/>
                <a:gd name="f89" fmla="*/ 106 f57 1"/>
                <a:gd name="f90" fmla="*/ 113 f57 1"/>
                <a:gd name="f91" fmla="*/ 90 f57 1"/>
                <a:gd name="f92" fmla="*/ 72 f57 1"/>
                <a:gd name="f93" fmla="*/ f58 1 f2"/>
                <a:gd name="f94" fmla="*/ f61 1 113"/>
                <a:gd name="f95" fmla="*/ f62 1 79"/>
                <a:gd name="f96" fmla="*/ f63 1 113"/>
                <a:gd name="f97" fmla="*/ f64 1 79"/>
                <a:gd name="f98" fmla="*/ f65 1 113"/>
                <a:gd name="f99" fmla="*/ f66 1 113"/>
                <a:gd name="f100" fmla="*/ f67 1 113"/>
                <a:gd name="f101" fmla="*/ f68 1 79"/>
                <a:gd name="f102" fmla="*/ f69 1 113"/>
                <a:gd name="f103" fmla="*/ f70 1 79"/>
                <a:gd name="f104" fmla="*/ f71 1 113"/>
                <a:gd name="f105" fmla="*/ f72 1 113"/>
                <a:gd name="f106" fmla="*/ f73 1 79"/>
                <a:gd name="f107" fmla="*/ f74 1 113"/>
                <a:gd name="f108" fmla="*/ f75 1 79"/>
                <a:gd name="f109" fmla="*/ f76 1 113"/>
                <a:gd name="f110" fmla="*/ f77 1 113"/>
                <a:gd name="f111" fmla="*/ f78 1 79"/>
                <a:gd name="f112" fmla="*/ f79 1 79"/>
                <a:gd name="f113" fmla="*/ f80 1 113"/>
                <a:gd name="f114" fmla="*/ f81 1 113"/>
                <a:gd name="f115" fmla="*/ f82 1 113"/>
                <a:gd name="f116" fmla="*/ f83 1 113"/>
                <a:gd name="f117" fmla="*/ f84 1 113"/>
                <a:gd name="f118" fmla="*/ f85 1 113"/>
                <a:gd name="f119" fmla="*/ f86 1 113"/>
                <a:gd name="f120" fmla="*/ f87 1 113"/>
                <a:gd name="f121" fmla="*/ f88 1 113"/>
                <a:gd name="f122" fmla="*/ f89 1 113"/>
                <a:gd name="f123" fmla="*/ f90 1 113"/>
                <a:gd name="f124" fmla="*/ f91 1 113"/>
                <a:gd name="f125" fmla="*/ f92 1 113"/>
                <a:gd name="f126" fmla="*/ 0 1 f59"/>
                <a:gd name="f127" fmla="*/ f6 1 f59"/>
                <a:gd name="f128" fmla="*/ 0 1 f60"/>
                <a:gd name="f129" fmla="*/ f7 1 f60"/>
                <a:gd name="f130" fmla="+- f93 0 f1"/>
                <a:gd name="f131" fmla="*/ f94 1 f59"/>
                <a:gd name="f132" fmla="*/ f95 1 f60"/>
                <a:gd name="f133" fmla="*/ f96 1 f59"/>
                <a:gd name="f134" fmla="*/ f97 1 f60"/>
                <a:gd name="f135" fmla="*/ f98 1 f59"/>
                <a:gd name="f136" fmla="*/ f99 1 f59"/>
                <a:gd name="f137" fmla="*/ f100 1 f59"/>
                <a:gd name="f138" fmla="*/ f101 1 f60"/>
                <a:gd name="f139" fmla="*/ f102 1 f59"/>
                <a:gd name="f140" fmla="*/ f103 1 f60"/>
                <a:gd name="f141" fmla="*/ f104 1 f59"/>
                <a:gd name="f142" fmla="*/ f105 1 f59"/>
                <a:gd name="f143" fmla="*/ f106 1 f60"/>
                <a:gd name="f144" fmla="*/ f107 1 f59"/>
                <a:gd name="f145" fmla="*/ f108 1 f60"/>
                <a:gd name="f146" fmla="*/ f109 1 f59"/>
                <a:gd name="f147" fmla="*/ f110 1 f59"/>
                <a:gd name="f148" fmla="*/ f111 1 f60"/>
                <a:gd name="f149" fmla="*/ f112 1 f60"/>
                <a:gd name="f150" fmla="*/ f113 1 f59"/>
                <a:gd name="f151" fmla="*/ f114 1 f59"/>
                <a:gd name="f152" fmla="*/ f115 1 f59"/>
                <a:gd name="f153" fmla="*/ f116 1 f59"/>
                <a:gd name="f154" fmla="*/ f117 1 f59"/>
                <a:gd name="f155" fmla="*/ f118 1 f59"/>
                <a:gd name="f156" fmla="*/ f119 1 f59"/>
                <a:gd name="f157" fmla="*/ f120 1 f59"/>
                <a:gd name="f158" fmla="*/ f121 1 f59"/>
                <a:gd name="f159" fmla="*/ f122 1 f59"/>
                <a:gd name="f160" fmla="*/ f123 1 f59"/>
                <a:gd name="f161" fmla="*/ f124 1 f59"/>
                <a:gd name="f162" fmla="*/ f125 1 f59"/>
                <a:gd name="f163" fmla="*/ f126 f54 1"/>
                <a:gd name="f164" fmla="*/ f127 f54 1"/>
                <a:gd name="f165" fmla="*/ f129 f55 1"/>
                <a:gd name="f166" fmla="*/ f128 f55 1"/>
                <a:gd name="f167" fmla="*/ f131 f54 1"/>
                <a:gd name="f168" fmla="*/ f132 f55 1"/>
                <a:gd name="f169" fmla="*/ f133 f54 1"/>
                <a:gd name="f170" fmla="*/ f134 f55 1"/>
                <a:gd name="f171" fmla="*/ f135 f54 1"/>
                <a:gd name="f172" fmla="*/ f136 f54 1"/>
                <a:gd name="f173" fmla="*/ f137 f54 1"/>
                <a:gd name="f174" fmla="*/ f138 f55 1"/>
                <a:gd name="f175" fmla="*/ f139 f54 1"/>
                <a:gd name="f176" fmla="*/ f140 f55 1"/>
                <a:gd name="f177" fmla="*/ f141 f54 1"/>
                <a:gd name="f178" fmla="*/ f142 f54 1"/>
                <a:gd name="f179" fmla="*/ f143 f55 1"/>
                <a:gd name="f180" fmla="*/ f144 f54 1"/>
                <a:gd name="f181" fmla="*/ f145 f55 1"/>
                <a:gd name="f182" fmla="*/ f146 f54 1"/>
                <a:gd name="f183" fmla="*/ f147 f54 1"/>
                <a:gd name="f184" fmla="*/ f148 f55 1"/>
                <a:gd name="f185" fmla="*/ f149 f55 1"/>
                <a:gd name="f186" fmla="*/ f150 f54 1"/>
                <a:gd name="f187" fmla="*/ f151 f54 1"/>
                <a:gd name="f188" fmla="*/ f152 f54 1"/>
                <a:gd name="f189" fmla="*/ f153 f54 1"/>
                <a:gd name="f190" fmla="*/ f154 f54 1"/>
                <a:gd name="f191" fmla="*/ f155 f54 1"/>
                <a:gd name="f192" fmla="*/ f156 f54 1"/>
                <a:gd name="f193" fmla="*/ f157 f54 1"/>
                <a:gd name="f194" fmla="*/ f158 f54 1"/>
                <a:gd name="f195" fmla="*/ f159 f54 1"/>
                <a:gd name="f196" fmla="*/ f160 f54 1"/>
                <a:gd name="f197" fmla="*/ f161 f54 1"/>
                <a:gd name="f198" fmla="*/ f162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0">
                  <a:pos x="f167" y="f168"/>
                </a:cxn>
                <a:cxn ang="f130">
                  <a:pos x="f169" y="f170"/>
                </a:cxn>
                <a:cxn ang="f130">
                  <a:pos x="f171" y="f170"/>
                </a:cxn>
                <a:cxn ang="f130">
                  <a:pos x="f172" y="f168"/>
                </a:cxn>
                <a:cxn ang="f130">
                  <a:pos x="f173" y="f174"/>
                </a:cxn>
                <a:cxn ang="f130">
                  <a:pos x="f175" y="f176"/>
                </a:cxn>
                <a:cxn ang="f130">
                  <a:pos x="f177" y="f174"/>
                </a:cxn>
                <a:cxn ang="f130">
                  <a:pos x="f178" y="f179"/>
                </a:cxn>
                <a:cxn ang="f130">
                  <a:pos x="f180" y="f181"/>
                </a:cxn>
                <a:cxn ang="f130">
                  <a:pos x="f182" y="f179"/>
                </a:cxn>
                <a:cxn ang="f130">
                  <a:pos x="f183" y="f184"/>
                </a:cxn>
                <a:cxn ang="f130">
                  <a:pos x="f175" y="f185"/>
                </a:cxn>
                <a:cxn ang="f130">
                  <a:pos x="f186" y="f185"/>
                </a:cxn>
                <a:cxn ang="f130">
                  <a:pos x="f187" y="f184"/>
                </a:cxn>
                <a:cxn ang="f130">
                  <a:pos x="f188" y="f179"/>
                </a:cxn>
                <a:cxn ang="f130">
                  <a:pos x="f169" y="f181"/>
                </a:cxn>
                <a:cxn ang="f130">
                  <a:pos x="f189" y="f179"/>
                </a:cxn>
                <a:cxn ang="f130">
                  <a:pos x="f190" y="f184"/>
                </a:cxn>
                <a:cxn ang="f130">
                  <a:pos x="f191" y="f185"/>
                </a:cxn>
                <a:cxn ang="f130">
                  <a:pos x="f192" y="f185"/>
                </a:cxn>
                <a:cxn ang="f130">
                  <a:pos x="f193" y="f184"/>
                </a:cxn>
                <a:cxn ang="f130">
                  <a:pos x="f194" y="f179"/>
                </a:cxn>
                <a:cxn ang="f130">
                  <a:pos x="f195" y="f181"/>
                </a:cxn>
                <a:cxn ang="f130">
                  <a:pos x="f196" y="f179"/>
                </a:cxn>
                <a:cxn ang="f130">
                  <a:pos x="f197" y="f174"/>
                </a:cxn>
                <a:cxn ang="f130">
                  <a:pos x="f191" y="f176"/>
                </a:cxn>
                <a:cxn ang="f130">
                  <a:pos x="f198" y="f174"/>
                </a:cxn>
                <a:cxn ang="f130">
                  <a:pos x="f167" y="f168"/>
                </a:cxn>
              </a:cxnLst>
              <a:rect l="f163" t="f166" r="f164" b="f165"/>
              <a:pathLst>
                <a:path w="113" h="79">
                  <a:moveTo>
                    <a:pt x="f8" y="f9"/>
                  </a:moveTo>
                  <a:cubicBezTo>
                    <a:pt x="f10" y="f11"/>
                    <a:pt x="f12" y="f13"/>
                    <a:pt x="f12" y="f14"/>
                  </a:cubicBezTo>
                  <a:cubicBezTo>
                    <a:pt x="f15" y="f14"/>
                    <a:pt x="f15" y="f14"/>
                    <a:pt x="f15" y="f14"/>
                  </a:cubicBezTo>
                  <a:cubicBezTo>
                    <a:pt x="f15" y="f13"/>
                    <a:pt x="f16" y="f11"/>
                    <a:pt x="f17" y="f9"/>
                  </a:cubicBezTo>
                  <a:cubicBezTo>
                    <a:pt x="f18" y="f19"/>
                    <a:pt x="f18" y="f19"/>
                    <a:pt x="f18" y="f19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5" y="f19"/>
                  </a:cubicBezTo>
                  <a:cubicBezTo>
                    <a:pt x="f5" y="f26"/>
                    <a:pt x="f5" y="f26"/>
                    <a:pt x="f5" y="f26"/>
                  </a:cubicBezTo>
                  <a:cubicBezTo>
                    <a:pt x="f5" y="f26"/>
                    <a:pt x="f27" y="f5"/>
                    <a:pt x="f28" y="f5"/>
                  </a:cubicBezTo>
                  <a:cubicBezTo>
                    <a:pt x="f29" y="f5"/>
                    <a:pt x="f30" y="f26"/>
                    <a:pt x="f30" y="f26"/>
                  </a:cubicBezTo>
                  <a:cubicBezTo>
                    <a:pt x="f23" y="f31"/>
                    <a:pt x="f23" y="f31"/>
                    <a:pt x="f23" y="f31"/>
                  </a:cubicBezTo>
                  <a:cubicBezTo>
                    <a:pt x="f32" y="f15"/>
                    <a:pt x="f22" y="f8"/>
                    <a:pt x="f22" y="f33"/>
                  </a:cubicBezTo>
                  <a:cubicBezTo>
                    <a:pt x="f34" y="f33"/>
                    <a:pt x="f34" y="f33"/>
                    <a:pt x="f34" y="f33"/>
                  </a:cubicBezTo>
                  <a:cubicBezTo>
                    <a:pt x="f34" y="f8"/>
                    <a:pt x="f35" y="f15"/>
                    <a:pt x="f21" y="f31"/>
                  </a:cubicBezTo>
                  <a:cubicBezTo>
                    <a:pt x="f31" y="f26"/>
                    <a:pt x="f31" y="f26"/>
                    <a:pt x="f31" y="f26"/>
                  </a:cubicBezTo>
                  <a:cubicBezTo>
                    <a:pt x="f31" y="f26"/>
                    <a:pt x="f36" y="f5"/>
                    <a:pt x="f12" y="f5"/>
                  </a:cubicBezTo>
                  <a:cubicBezTo>
                    <a:pt x="f37" y="f5"/>
                    <a:pt x="f38" y="f26"/>
                    <a:pt x="f38" y="f26"/>
                  </a:cubicBezTo>
                  <a:cubicBezTo>
                    <a:pt x="f19" y="f31"/>
                    <a:pt x="f19" y="f31"/>
                    <a:pt x="f19" y="f31"/>
                  </a:cubicBezTo>
                  <a:cubicBezTo>
                    <a:pt x="f39" y="f15"/>
                    <a:pt x="f40" y="f8"/>
                    <a:pt x="f40" y="f33"/>
                  </a:cubicBezTo>
                  <a:cubicBezTo>
                    <a:pt x="f41" y="f33"/>
                    <a:pt x="f41" y="f33"/>
                    <a:pt x="f41" y="f33"/>
                  </a:cubicBezTo>
                  <a:cubicBezTo>
                    <a:pt x="f41" y="f8"/>
                    <a:pt x="f42" y="f15"/>
                    <a:pt x="f43" y="f31"/>
                  </a:cubicBezTo>
                  <a:cubicBezTo>
                    <a:pt x="f44" y="f26"/>
                    <a:pt x="f44" y="f26"/>
                    <a:pt x="f44" y="f26"/>
                  </a:cubicBezTo>
                  <a:cubicBezTo>
                    <a:pt x="f44" y="f26"/>
                    <a:pt x="f45" y="f5"/>
                    <a:pt x="f46" y="f5"/>
                  </a:cubicBezTo>
                  <a:cubicBezTo>
                    <a:pt x="f47" y="f5"/>
                    <a:pt x="f6" y="f26"/>
                    <a:pt x="f6" y="f26"/>
                  </a:cubicBezTo>
                  <a:cubicBezTo>
                    <a:pt x="f48" y="f19"/>
                    <a:pt x="f48" y="f19"/>
                    <a:pt x="f48" y="f19"/>
                  </a:cubicBezTo>
                  <a:cubicBezTo>
                    <a:pt x="f49" y="f7"/>
                    <a:pt x="f50" y="f7"/>
                    <a:pt x="f40" y="f7"/>
                  </a:cubicBezTo>
                  <a:cubicBezTo>
                    <a:pt x="f19" y="f7"/>
                    <a:pt x="f51" y="f7"/>
                    <a:pt x="f52" y="f19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0" name="Freeform 64">
              <a:extLst>
                <a:ext uri="{FF2B5EF4-FFF2-40B4-BE49-F238E27FC236}">
                  <a16:creationId xmlns:a16="http://schemas.microsoft.com/office/drawing/2014/main" id="{FC4AEE8B-4481-D6E6-174C-ED0D6FA22EBD}"/>
                </a:ext>
              </a:extLst>
            </p:cNvPr>
            <p:cNvSpPr/>
            <p:nvPr/>
          </p:nvSpPr>
          <p:spPr>
            <a:xfrm>
              <a:off x="1944809" y="1022884"/>
              <a:ext cx="64008" cy="83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81"/>
                <a:gd name="f8" fmla="val 80"/>
                <a:gd name="f9" fmla="val 59"/>
                <a:gd name="f10" fmla="val 54"/>
                <a:gd name="f11" fmla="val 49"/>
                <a:gd name="f12" fmla="val 47"/>
                <a:gd name="f13" fmla="val 26"/>
                <a:gd name="f14" fmla="val 17"/>
                <a:gd name="f15" fmla="val 42"/>
                <a:gd name="f16" fmla="val 13"/>
                <a:gd name="f17" fmla="val 33"/>
                <a:gd name="f18" fmla="val 19"/>
                <a:gd name="f19" fmla="val 16"/>
                <a:gd name="f20" fmla="val 22"/>
                <a:gd name="f21" fmla="val 8"/>
                <a:gd name="f22" fmla="val 3"/>
                <a:gd name="f23" fmla="val 2"/>
                <a:gd name="f24" fmla="val 10"/>
                <a:gd name="f25" fmla="val 21"/>
                <a:gd name="f26" fmla="val 4"/>
                <a:gd name="f27" fmla="val 29"/>
                <a:gd name="f28" fmla="val 38"/>
                <a:gd name="f29" fmla="val 53"/>
                <a:gd name="f30" fmla="val 23"/>
                <a:gd name="f31" fmla="+- 0 0 -90"/>
                <a:gd name="f32" fmla="*/ f3 1 62"/>
                <a:gd name="f33" fmla="*/ f4 1 81"/>
                <a:gd name="f34" fmla="+- f7 0 f5"/>
                <a:gd name="f35" fmla="+- f6 0 f5"/>
                <a:gd name="f36" fmla="*/ f31 f0 1"/>
                <a:gd name="f37" fmla="*/ f35 1 62"/>
                <a:gd name="f38" fmla="*/ f34 1 81"/>
                <a:gd name="f39" fmla="*/ 62 f35 1"/>
                <a:gd name="f40" fmla="*/ 80 f34 1"/>
                <a:gd name="f41" fmla="*/ 54 f35 1"/>
                <a:gd name="f42" fmla="*/ 81 f34 1"/>
                <a:gd name="f43" fmla="*/ 47 f35 1"/>
                <a:gd name="f44" fmla="*/ 26 f34 1"/>
                <a:gd name="f45" fmla="*/ 33 f35 1"/>
                <a:gd name="f46" fmla="*/ 13 f34 1"/>
                <a:gd name="f47" fmla="*/ 16 f35 1"/>
                <a:gd name="f48" fmla="*/ 22 f34 1"/>
                <a:gd name="f49" fmla="*/ 8 f35 1"/>
                <a:gd name="f50" fmla="*/ 0 f35 1"/>
                <a:gd name="f51" fmla="*/ 3 f34 1"/>
                <a:gd name="f52" fmla="*/ 2 f34 1"/>
                <a:gd name="f53" fmla="*/ 10 f34 1"/>
                <a:gd name="f54" fmla="*/ 38 f35 1"/>
                <a:gd name="f55" fmla="*/ 0 f34 1"/>
                <a:gd name="f56" fmla="*/ 23 f34 1"/>
                <a:gd name="f57" fmla="*/ f36 1 f2"/>
                <a:gd name="f58" fmla="*/ f39 1 62"/>
                <a:gd name="f59" fmla="*/ f40 1 81"/>
                <a:gd name="f60" fmla="*/ f41 1 62"/>
                <a:gd name="f61" fmla="*/ f42 1 81"/>
                <a:gd name="f62" fmla="*/ f43 1 62"/>
                <a:gd name="f63" fmla="*/ f44 1 81"/>
                <a:gd name="f64" fmla="*/ f45 1 62"/>
                <a:gd name="f65" fmla="*/ f46 1 81"/>
                <a:gd name="f66" fmla="*/ f47 1 62"/>
                <a:gd name="f67" fmla="*/ f48 1 81"/>
                <a:gd name="f68" fmla="*/ f49 1 62"/>
                <a:gd name="f69" fmla="*/ f50 1 62"/>
                <a:gd name="f70" fmla="*/ f51 1 81"/>
                <a:gd name="f71" fmla="*/ f52 1 81"/>
                <a:gd name="f72" fmla="*/ f53 1 81"/>
                <a:gd name="f73" fmla="*/ f54 1 62"/>
                <a:gd name="f74" fmla="*/ f55 1 81"/>
                <a:gd name="f75" fmla="*/ f56 1 81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81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4"/>
                    <a:pt x="f15" y="f16"/>
                    <a:pt x="f17" y="f16"/>
                  </a:cubicBezTo>
                  <a:cubicBezTo>
                    <a:pt x="f13" y="f16"/>
                    <a:pt x="f18" y="f19"/>
                    <a:pt x="f19" y="f20"/>
                  </a:cubicBezTo>
                  <a:cubicBezTo>
                    <a:pt x="f19" y="f8"/>
                    <a:pt x="f19" y="f8"/>
                    <a:pt x="f19" y="f8"/>
                  </a:cubicBezTo>
                  <a:cubicBezTo>
                    <a:pt x="f19" y="f8"/>
                    <a:pt x="f16" y="f7"/>
                    <a:pt x="f21" y="f7"/>
                  </a:cubicBezTo>
                  <a:cubicBezTo>
                    <a:pt x="f22" y="f7"/>
                    <a:pt x="f5" y="f8"/>
                    <a:pt x="f5" y="f8"/>
                  </a:cubicBezTo>
                  <a:cubicBezTo>
                    <a:pt x="f5" y="f22"/>
                    <a:pt x="f5" y="f22"/>
                    <a:pt x="f5" y="f22"/>
                  </a:cubicBezTo>
                  <a:cubicBezTo>
                    <a:pt x="f5" y="f22"/>
                    <a:pt x="f22" y="f23"/>
                    <a:pt x="f21" y="f23"/>
                  </a:cubicBezTo>
                  <a:cubicBezTo>
                    <a:pt x="f16" y="f23"/>
                    <a:pt x="f19" y="f22"/>
                    <a:pt x="f19" y="f22"/>
                  </a:cubicBezTo>
                  <a:cubicBezTo>
                    <a:pt x="f19" y="f24"/>
                    <a:pt x="f19" y="f24"/>
                    <a:pt x="f19" y="f24"/>
                  </a:cubicBezTo>
                  <a:cubicBezTo>
                    <a:pt x="f25" y="f26"/>
                    <a:pt x="f27" y="f5"/>
                    <a:pt x="f28" y="f5"/>
                  </a:cubicBezTo>
                  <a:cubicBezTo>
                    <a:pt x="f29" y="f5"/>
                    <a:pt x="f6" y="f2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1" name="Freeform 65">
              <a:extLst>
                <a:ext uri="{FF2B5EF4-FFF2-40B4-BE49-F238E27FC236}">
                  <a16:creationId xmlns:a16="http://schemas.microsoft.com/office/drawing/2014/main" id="{68A77203-59F3-29B3-D867-C47FB4E3B422}"/>
                </a:ext>
              </a:extLst>
            </p:cNvPr>
            <p:cNvSpPr/>
            <p:nvPr/>
          </p:nvSpPr>
          <p:spPr>
            <a:xfrm>
              <a:off x="2021080" y="1024484"/>
              <a:ext cx="75209" cy="121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"/>
                <a:gd name="f7" fmla="val 117"/>
                <a:gd name="f8" fmla="val 44"/>
                <a:gd name="f9" fmla="val 91"/>
                <a:gd name="f10" fmla="val 39"/>
                <a:gd name="f11" fmla="val 108"/>
                <a:gd name="f12" fmla="val 34"/>
                <a:gd name="f13" fmla="val 17"/>
                <a:gd name="f14" fmla="val 12"/>
                <a:gd name="f15" fmla="val 9"/>
                <a:gd name="f16" fmla="val 116"/>
                <a:gd name="f17" fmla="val 115"/>
                <a:gd name="f18" fmla="val 8"/>
                <a:gd name="f19" fmla="val 113"/>
                <a:gd name="f20" fmla="val 110"/>
                <a:gd name="f21" fmla="val 107"/>
                <a:gd name="f22" fmla="val 104"/>
                <a:gd name="f23" fmla="val 105"/>
                <a:gd name="f24" fmla="val 16"/>
                <a:gd name="f25" fmla="val 23"/>
                <a:gd name="f26" fmla="val 26"/>
                <a:gd name="f27" fmla="val 103"/>
                <a:gd name="f28" fmla="val 31"/>
                <a:gd name="f29" fmla="val 88"/>
                <a:gd name="f30" fmla="val 79"/>
                <a:gd name="f31" fmla="val 32"/>
                <a:gd name="f32" fmla="val 29"/>
                <a:gd name="f33" fmla="val 78"/>
                <a:gd name="f34" fmla="val 1"/>
                <a:gd name="f35" fmla="val 3"/>
                <a:gd name="f36" fmla="val 13"/>
                <a:gd name="f37" fmla="val 33"/>
                <a:gd name="f38" fmla="val 47"/>
                <a:gd name="f39" fmla="val 37"/>
                <a:gd name="f40" fmla="val 57"/>
                <a:gd name="f41" fmla="val 65"/>
                <a:gd name="f42" fmla="val 41"/>
                <a:gd name="f43" fmla="val 59"/>
                <a:gd name="f44" fmla="val 61"/>
                <a:gd name="f45" fmla="val 66"/>
                <a:gd name="f46" fmla="val 71"/>
                <a:gd name="f47" fmla="+- 0 0 -90"/>
                <a:gd name="f48" fmla="*/ f3 1 73"/>
                <a:gd name="f49" fmla="*/ f4 1 117"/>
                <a:gd name="f50" fmla="+- f7 0 f5"/>
                <a:gd name="f51" fmla="+- f6 0 f5"/>
                <a:gd name="f52" fmla="*/ f47 f0 1"/>
                <a:gd name="f53" fmla="*/ f51 1 73"/>
                <a:gd name="f54" fmla="*/ f50 1 117"/>
                <a:gd name="f55" fmla="*/ 44 f51 1"/>
                <a:gd name="f56" fmla="*/ 91 f50 1"/>
                <a:gd name="f57" fmla="*/ 17 f51 1"/>
                <a:gd name="f58" fmla="*/ 117 f50 1"/>
                <a:gd name="f59" fmla="*/ 9 f51 1"/>
                <a:gd name="f60" fmla="*/ 116 f50 1"/>
                <a:gd name="f61" fmla="*/ 8 f51 1"/>
                <a:gd name="f62" fmla="*/ 110 f50 1"/>
                <a:gd name="f63" fmla="*/ 104 f50 1"/>
                <a:gd name="f64" fmla="*/ 16 f51 1"/>
                <a:gd name="f65" fmla="*/ 105 f50 1"/>
                <a:gd name="f66" fmla="*/ 31 f51 1"/>
                <a:gd name="f67" fmla="*/ 88 f50 1"/>
                <a:gd name="f68" fmla="*/ 34 f51 1"/>
                <a:gd name="f69" fmla="*/ 79 f50 1"/>
                <a:gd name="f70" fmla="*/ 29 f51 1"/>
                <a:gd name="f71" fmla="*/ 78 f50 1"/>
                <a:gd name="f72" fmla="*/ 0 f51 1"/>
                <a:gd name="f73" fmla="*/ 1 f50 1"/>
                <a:gd name="f74" fmla="*/ 0 f50 1"/>
                <a:gd name="f75" fmla="*/ 33 f51 1"/>
                <a:gd name="f76" fmla="*/ 47 f50 1"/>
                <a:gd name="f77" fmla="*/ 39 f51 1"/>
                <a:gd name="f78" fmla="*/ 65 f50 1"/>
                <a:gd name="f79" fmla="*/ 59 f51 1"/>
                <a:gd name="f80" fmla="*/ 66 f51 1"/>
                <a:gd name="f81" fmla="*/ 73 f51 1"/>
                <a:gd name="f82" fmla="*/ f52 1 f2"/>
                <a:gd name="f83" fmla="*/ f55 1 73"/>
                <a:gd name="f84" fmla="*/ f56 1 117"/>
                <a:gd name="f85" fmla="*/ f57 1 73"/>
                <a:gd name="f86" fmla="*/ f58 1 117"/>
                <a:gd name="f87" fmla="*/ f59 1 73"/>
                <a:gd name="f88" fmla="*/ f60 1 117"/>
                <a:gd name="f89" fmla="*/ f61 1 73"/>
                <a:gd name="f90" fmla="*/ f62 1 117"/>
                <a:gd name="f91" fmla="*/ f63 1 117"/>
                <a:gd name="f92" fmla="*/ f64 1 73"/>
                <a:gd name="f93" fmla="*/ f65 1 117"/>
                <a:gd name="f94" fmla="*/ f66 1 73"/>
                <a:gd name="f95" fmla="*/ f67 1 117"/>
                <a:gd name="f96" fmla="*/ f68 1 73"/>
                <a:gd name="f97" fmla="*/ f69 1 117"/>
                <a:gd name="f98" fmla="*/ f70 1 73"/>
                <a:gd name="f99" fmla="*/ f71 1 117"/>
                <a:gd name="f100" fmla="*/ f72 1 73"/>
                <a:gd name="f101" fmla="*/ f73 1 117"/>
                <a:gd name="f102" fmla="*/ f74 1 117"/>
                <a:gd name="f103" fmla="*/ f75 1 73"/>
                <a:gd name="f104" fmla="*/ f76 1 117"/>
                <a:gd name="f105" fmla="*/ f77 1 73"/>
                <a:gd name="f106" fmla="*/ f78 1 117"/>
                <a:gd name="f107" fmla="*/ f79 1 73"/>
                <a:gd name="f108" fmla="*/ f80 1 73"/>
                <a:gd name="f109" fmla="*/ f81 1 73"/>
                <a:gd name="f110" fmla="*/ 0 1 f53"/>
                <a:gd name="f111" fmla="*/ f6 1 f53"/>
                <a:gd name="f112" fmla="*/ 0 1 f54"/>
                <a:gd name="f113" fmla="*/ f7 1 f54"/>
                <a:gd name="f114" fmla="+- f82 0 f1"/>
                <a:gd name="f115" fmla="*/ f83 1 f53"/>
                <a:gd name="f116" fmla="*/ f84 1 f54"/>
                <a:gd name="f117" fmla="*/ f85 1 f53"/>
                <a:gd name="f118" fmla="*/ f86 1 f54"/>
                <a:gd name="f119" fmla="*/ f87 1 f53"/>
                <a:gd name="f120" fmla="*/ f88 1 f54"/>
                <a:gd name="f121" fmla="*/ f89 1 f53"/>
                <a:gd name="f122" fmla="*/ f90 1 f54"/>
                <a:gd name="f123" fmla="*/ f91 1 f54"/>
                <a:gd name="f124" fmla="*/ f92 1 f53"/>
                <a:gd name="f125" fmla="*/ f93 1 f54"/>
                <a:gd name="f126" fmla="*/ f94 1 f53"/>
                <a:gd name="f127" fmla="*/ f95 1 f54"/>
                <a:gd name="f128" fmla="*/ f96 1 f53"/>
                <a:gd name="f129" fmla="*/ f97 1 f54"/>
                <a:gd name="f130" fmla="*/ f98 1 f53"/>
                <a:gd name="f131" fmla="*/ f99 1 f54"/>
                <a:gd name="f132" fmla="*/ f100 1 f53"/>
                <a:gd name="f133" fmla="*/ f101 1 f54"/>
                <a:gd name="f134" fmla="*/ f102 1 f54"/>
                <a:gd name="f135" fmla="*/ f103 1 f53"/>
                <a:gd name="f136" fmla="*/ f104 1 f54"/>
                <a:gd name="f137" fmla="*/ f105 1 f53"/>
                <a:gd name="f138" fmla="*/ f106 1 f54"/>
                <a:gd name="f139" fmla="*/ f107 1 f53"/>
                <a:gd name="f140" fmla="*/ f108 1 f53"/>
                <a:gd name="f141" fmla="*/ f109 1 f53"/>
                <a:gd name="f142" fmla="*/ f110 f48 1"/>
                <a:gd name="f143" fmla="*/ f111 f48 1"/>
                <a:gd name="f144" fmla="*/ f113 f49 1"/>
                <a:gd name="f145" fmla="*/ f112 f49 1"/>
                <a:gd name="f146" fmla="*/ f115 f48 1"/>
                <a:gd name="f147" fmla="*/ f116 f49 1"/>
                <a:gd name="f148" fmla="*/ f117 f48 1"/>
                <a:gd name="f149" fmla="*/ f118 f49 1"/>
                <a:gd name="f150" fmla="*/ f119 f48 1"/>
                <a:gd name="f151" fmla="*/ f120 f49 1"/>
                <a:gd name="f152" fmla="*/ f121 f48 1"/>
                <a:gd name="f153" fmla="*/ f122 f49 1"/>
                <a:gd name="f154" fmla="*/ f123 f49 1"/>
                <a:gd name="f155" fmla="*/ f124 f48 1"/>
                <a:gd name="f156" fmla="*/ f125 f49 1"/>
                <a:gd name="f157" fmla="*/ f126 f48 1"/>
                <a:gd name="f158" fmla="*/ f127 f49 1"/>
                <a:gd name="f159" fmla="*/ f128 f48 1"/>
                <a:gd name="f160" fmla="*/ f129 f49 1"/>
                <a:gd name="f161" fmla="*/ f130 f48 1"/>
                <a:gd name="f162" fmla="*/ f131 f49 1"/>
                <a:gd name="f163" fmla="*/ f132 f48 1"/>
                <a:gd name="f164" fmla="*/ f133 f49 1"/>
                <a:gd name="f165" fmla="*/ f134 f49 1"/>
                <a:gd name="f166" fmla="*/ f135 f48 1"/>
                <a:gd name="f167" fmla="*/ f136 f49 1"/>
                <a:gd name="f168" fmla="*/ f137 f48 1"/>
                <a:gd name="f169" fmla="*/ f138 f49 1"/>
                <a:gd name="f170" fmla="*/ f139 f48 1"/>
                <a:gd name="f171" fmla="*/ f140 f48 1"/>
                <a:gd name="f172" fmla="*/ f141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4">
                  <a:pos x="f146" y="f147"/>
                </a:cxn>
                <a:cxn ang="f114">
                  <a:pos x="f148" y="f149"/>
                </a:cxn>
                <a:cxn ang="f114">
                  <a:pos x="f150" y="f151"/>
                </a:cxn>
                <a:cxn ang="f114">
                  <a:pos x="f152" y="f153"/>
                </a:cxn>
                <a:cxn ang="f114">
                  <a:pos x="f150" y="f154"/>
                </a:cxn>
                <a:cxn ang="f114">
                  <a:pos x="f155" y="f156"/>
                </a:cxn>
                <a:cxn ang="f114">
                  <a:pos x="f157" y="f158"/>
                </a:cxn>
                <a:cxn ang="f114">
                  <a:pos x="f159" y="f160"/>
                </a:cxn>
                <a:cxn ang="f114">
                  <a:pos x="f161" y="f162"/>
                </a:cxn>
                <a:cxn ang="f114">
                  <a:pos x="f163" y="f164"/>
                </a:cxn>
                <a:cxn ang="f114">
                  <a:pos x="f152" y="f165"/>
                </a:cxn>
                <a:cxn ang="f114">
                  <a:pos x="f155" y="f164"/>
                </a:cxn>
                <a:cxn ang="f114">
                  <a:pos x="f166" y="f167"/>
                </a:cxn>
                <a:cxn ang="f114">
                  <a:pos x="f168" y="f169"/>
                </a:cxn>
                <a:cxn ang="f114">
                  <a:pos x="f168" y="f169"/>
                </a:cxn>
                <a:cxn ang="f114">
                  <a:pos x="f146" y="f167"/>
                </a:cxn>
                <a:cxn ang="f114">
                  <a:pos x="f170" y="f164"/>
                </a:cxn>
                <a:cxn ang="f114">
                  <a:pos x="f171" y="f165"/>
                </a:cxn>
                <a:cxn ang="f114">
                  <a:pos x="f172" y="f164"/>
                </a:cxn>
                <a:cxn ang="f114">
                  <a:pos x="f146" y="f147"/>
                </a:cxn>
              </a:cxnLst>
              <a:rect l="f142" t="f145" r="f143" b="f144"/>
              <a:pathLst>
                <a:path w="73" h="117">
                  <a:moveTo>
                    <a:pt x="f8" y="f9"/>
                  </a:move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5" y="f16"/>
                  </a:cubicBezTo>
                  <a:cubicBezTo>
                    <a:pt x="f15" y="f17"/>
                    <a:pt x="f18" y="f19"/>
                    <a:pt x="f18" y="f20"/>
                  </a:cubicBezTo>
                  <a:cubicBezTo>
                    <a:pt x="f18" y="f21"/>
                    <a:pt x="f15" y="f22"/>
                    <a:pt x="f15" y="f22"/>
                  </a:cubicBezTo>
                  <a:cubicBezTo>
                    <a:pt x="f15" y="f22"/>
                    <a:pt x="f14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12" y="f30"/>
                    <a:pt x="f12" y="f30"/>
                    <a:pt x="f12" y="f30"/>
                  </a:cubicBezTo>
                  <a:cubicBezTo>
                    <a:pt x="f31" y="f30"/>
                    <a:pt x="f28" y="f30"/>
                    <a:pt x="f32" y="f33"/>
                  </a:cubicBezTo>
                  <a:cubicBezTo>
                    <a:pt x="f5" y="f34"/>
                    <a:pt x="f5" y="f34"/>
                    <a:pt x="f5" y="f34"/>
                  </a:cubicBezTo>
                  <a:cubicBezTo>
                    <a:pt x="f5" y="f34"/>
                    <a:pt x="f35" y="f5"/>
                    <a:pt x="f18" y="f5"/>
                  </a:cubicBezTo>
                  <a:cubicBezTo>
                    <a:pt x="f36" y="f5"/>
                    <a:pt x="f24" y="f34"/>
                    <a:pt x="f24" y="f34"/>
                  </a:cubicBezTo>
                  <a:cubicBezTo>
                    <a:pt x="f37" y="f38"/>
                    <a:pt x="f37" y="f38"/>
                    <a:pt x="f37" y="f38"/>
                  </a:cubicBezTo>
                  <a:cubicBezTo>
                    <a:pt x="f39" y="f40"/>
                    <a:pt x="f10" y="f41"/>
                    <a:pt x="f10" y="f41"/>
                  </a:cubicBezTo>
                  <a:cubicBezTo>
                    <a:pt x="f10" y="f41"/>
                    <a:pt x="f10" y="f41"/>
                    <a:pt x="f10" y="f41"/>
                  </a:cubicBezTo>
                  <a:cubicBezTo>
                    <a:pt x="f10" y="f41"/>
                    <a:pt x="f42" y="f40"/>
                    <a:pt x="f8" y="f38"/>
                  </a:cubicBezTo>
                  <a:cubicBezTo>
                    <a:pt x="f43" y="f34"/>
                    <a:pt x="f43" y="f34"/>
                    <a:pt x="f43" y="f34"/>
                  </a:cubicBezTo>
                  <a:cubicBezTo>
                    <a:pt x="f43" y="f34"/>
                    <a:pt x="f44" y="f5"/>
                    <a:pt x="f45" y="f5"/>
                  </a:cubicBezTo>
                  <a:cubicBezTo>
                    <a:pt x="f46" y="f5"/>
                    <a:pt x="f6" y="f34"/>
                    <a:pt x="f6" y="f34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008C4ADE-3148-4B47-72BB-2365FE08C163}"/>
                </a:ext>
              </a:extLst>
            </p:cNvPr>
            <p:cNvSpPr/>
            <p:nvPr/>
          </p:nvSpPr>
          <p:spPr>
            <a:xfrm>
              <a:off x="2107490" y="1022884"/>
              <a:ext cx="56537" cy="8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83"/>
                <a:gd name="f8" fmla="val 16"/>
                <a:gd name="f9" fmla="val 42"/>
                <a:gd name="f10" fmla="val 61"/>
                <a:gd name="f11" fmla="val 22"/>
                <a:gd name="f12" fmla="val 70"/>
                <a:gd name="f13" fmla="val 37"/>
                <a:gd name="f14" fmla="val 45"/>
                <a:gd name="f15" fmla="val 51"/>
                <a:gd name="f16" fmla="val 67"/>
                <a:gd name="f17" fmla="val 53"/>
                <a:gd name="f18" fmla="val 74"/>
                <a:gd name="f19" fmla="val 78"/>
                <a:gd name="f20" fmla="val 49"/>
                <a:gd name="f21" fmla="val 33"/>
                <a:gd name="f22" fmla="val 11"/>
                <a:gd name="f23" fmla="val 68"/>
                <a:gd name="f24" fmla="val 15"/>
                <a:gd name="f25" fmla="val 48"/>
                <a:gd name="f26" fmla="val 54"/>
                <a:gd name="f27" fmla="val 4"/>
                <a:gd name="f28" fmla="val 8"/>
                <a:gd name="f29" fmla="val 52"/>
                <a:gd name="f30" fmla="val 12"/>
                <a:gd name="f31" fmla="val 44"/>
                <a:gd name="f32" fmla="val 13"/>
                <a:gd name="f33" fmla="val 36"/>
                <a:gd name="f34" fmla="+- 0 0 -90"/>
                <a:gd name="f35" fmla="*/ f3 1 55"/>
                <a:gd name="f36" fmla="*/ f4 1 83"/>
                <a:gd name="f37" fmla="+- f7 0 f5"/>
                <a:gd name="f38" fmla="+- f6 0 f5"/>
                <a:gd name="f39" fmla="*/ f34 f0 1"/>
                <a:gd name="f40" fmla="*/ f38 1 55"/>
                <a:gd name="f41" fmla="*/ f37 1 83"/>
                <a:gd name="f42" fmla="*/ 16 f38 1"/>
                <a:gd name="f43" fmla="*/ 42 f37 1"/>
                <a:gd name="f44" fmla="*/ 37 f38 1"/>
                <a:gd name="f45" fmla="*/ 70 f37 1"/>
                <a:gd name="f46" fmla="*/ 51 f38 1"/>
                <a:gd name="f47" fmla="*/ 67 f37 1"/>
                <a:gd name="f48" fmla="*/ 55 f38 1"/>
                <a:gd name="f49" fmla="*/ 78 f37 1"/>
                <a:gd name="f50" fmla="*/ 33 f38 1"/>
                <a:gd name="f51" fmla="*/ 83 f37 1"/>
                <a:gd name="f52" fmla="*/ 0 f38 1"/>
                <a:gd name="f53" fmla="*/ 0 f37 1"/>
                <a:gd name="f54" fmla="*/ 54 f38 1"/>
                <a:gd name="f55" fmla="*/ 4 f37 1"/>
                <a:gd name="f56" fmla="*/ 49 f38 1"/>
                <a:gd name="f57" fmla="*/ 15 f37 1"/>
                <a:gd name="f58" fmla="*/ 36 f38 1"/>
                <a:gd name="f59" fmla="*/ 13 f37 1"/>
                <a:gd name="f60" fmla="*/ f39 1 f2"/>
                <a:gd name="f61" fmla="*/ f42 1 55"/>
                <a:gd name="f62" fmla="*/ f43 1 83"/>
                <a:gd name="f63" fmla="*/ f44 1 55"/>
                <a:gd name="f64" fmla="*/ f45 1 83"/>
                <a:gd name="f65" fmla="*/ f46 1 55"/>
                <a:gd name="f66" fmla="*/ f47 1 83"/>
                <a:gd name="f67" fmla="*/ f48 1 55"/>
                <a:gd name="f68" fmla="*/ f49 1 83"/>
                <a:gd name="f69" fmla="*/ f50 1 55"/>
                <a:gd name="f70" fmla="*/ f51 1 83"/>
                <a:gd name="f71" fmla="*/ f52 1 55"/>
                <a:gd name="f72" fmla="*/ f53 1 83"/>
                <a:gd name="f73" fmla="*/ f54 1 55"/>
                <a:gd name="f74" fmla="*/ f55 1 83"/>
                <a:gd name="f75" fmla="*/ f56 1 55"/>
                <a:gd name="f76" fmla="*/ f57 1 83"/>
                <a:gd name="f77" fmla="*/ f58 1 55"/>
                <a:gd name="f78" fmla="*/ f59 1 83"/>
                <a:gd name="f79" fmla="*/ 0 1 f40"/>
                <a:gd name="f80" fmla="*/ f6 1 f40"/>
                <a:gd name="f81" fmla="*/ 0 1 f41"/>
                <a:gd name="f82" fmla="*/ f7 1 f41"/>
                <a:gd name="f83" fmla="+- f60 0 f1"/>
                <a:gd name="f84" fmla="*/ f61 1 f40"/>
                <a:gd name="f85" fmla="*/ f62 1 f41"/>
                <a:gd name="f86" fmla="*/ f63 1 f40"/>
                <a:gd name="f87" fmla="*/ f64 1 f41"/>
                <a:gd name="f88" fmla="*/ f65 1 f40"/>
                <a:gd name="f89" fmla="*/ f66 1 f41"/>
                <a:gd name="f90" fmla="*/ f67 1 f40"/>
                <a:gd name="f91" fmla="*/ f68 1 f41"/>
                <a:gd name="f92" fmla="*/ f69 1 f40"/>
                <a:gd name="f93" fmla="*/ f70 1 f41"/>
                <a:gd name="f94" fmla="*/ f71 1 f40"/>
                <a:gd name="f95" fmla="*/ f72 1 f41"/>
                <a:gd name="f96" fmla="*/ f73 1 f40"/>
                <a:gd name="f97" fmla="*/ f74 1 f41"/>
                <a:gd name="f98" fmla="*/ f75 1 f40"/>
                <a:gd name="f99" fmla="*/ f76 1 f41"/>
                <a:gd name="f100" fmla="*/ f77 1 f40"/>
                <a:gd name="f101" fmla="*/ f78 1 f41"/>
                <a:gd name="f102" fmla="*/ f79 f35 1"/>
                <a:gd name="f103" fmla="*/ f80 f35 1"/>
                <a:gd name="f104" fmla="*/ f82 f36 1"/>
                <a:gd name="f105" fmla="*/ f81 f36 1"/>
                <a:gd name="f106" fmla="*/ f84 f35 1"/>
                <a:gd name="f107" fmla="*/ f85 f36 1"/>
                <a:gd name="f108" fmla="*/ f86 f35 1"/>
                <a:gd name="f109" fmla="*/ f87 f36 1"/>
                <a:gd name="f110" fmla="*/ f88 f35 1"/>
                <a:gd name="f111" fmla="*/ f89 f36 1"/>
                <a:gd name="f112" fmla="*/ f90 f35 1"/>
                <a:gd name="f113" fmla="*/ f91 f36 1"/>
                <a:gd name="f114" fmla="*/ f92 f35 1"/>
                <a:gd name="f115" fmla="*/ f93 f36 1"/>
                <a:gd name="f116" fmla="*/ f94 f35 1"/>
                <a:gd name="f117" fmla="*/ f95 f36 1"/>
                <a:gd name="f118" fmla="*/ f96 f35 1"/>
                <a:gd name="f119" fmla="*/ f97 f36 1"/>
                <a:gd name="f120" fmla="*/ f98 f35 1"/>
                <a:gd name="f121" fmla="*/ f99 f36 1"/>
                <a:gd name="f122" fmla="*/ f100 f35 1"/>
                <a:gd name="f123" fmla="*/ f10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6" y="f107"/>
                </a:cxn>
                <a:cxn ang="f83">
                  <a:pos x="f108" y="f109"/>
                </a:cxn>
                <a:cxn ang="f83">
                  <a:pos x="f110" y="f111"/>
                </a:cxn>
                <a:cxn ang="f83">
                  <a:pos x="f112" y="f113"/>
                </a:cxn>
                <a:cxn ang="f83">
                  <a:pos x="f114" y="f115"/>
                </a:cxn>
                <a:cxn ang="f83">
                  <a:pos x="f116" y="f107"/>
                </a:cxn>
                <a:cxn ang="f83">
                  <a:pos x="f114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3"/>
                </a:cxn>
                <a:cxn ang="f83">
                  <a:pos x="f106" y="f107"/>
                </a:cxn>
              </a:cxnLst>
              <a:rect l="f102" t="f105" r="f103" b="f104"/>
              <a:pathLst>
                <a:path w="55" h="83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5" y="f16"/>
                  </a:cubicBezTo>
                  <a:cubicBezTo>
                    <a:pt x="f17" y="f12"/>
                    <a:pt x="f6" y="f18"/>
                    <a:pt x="f6" y="f19"/>
                  </a:cubicBezTo>
                  <a:cubicBezTo>
                    <a:pt x="f6" y="f19"/>
                    <a:pt x="f20" y="f7"/>
                    <a:pt x="f21" y="f7"/>
                  </a:cubicBezTo>
                  <a:cubicBezTo>
                    <a:pt x="f22" y="f7"/>
                    <a:pt x="f5" y="f23"/>
                    <a:pt x="f5" y="f9"/>
                  </a:cubicBezTo>
                  <a:cubicBezTo>
                    <a:pt x="f5" y="f24"/>
                    <a:pt x="f22" y="f5"/>
                    <a:pt x="f21" y="f5"/>
                  </a:cubicBezTo>
                  <a:cubicBezTo>
                    <a:pt x="f25" y="f5"/>
                    <a:pt x="f26" y="f27"/>
                    <a:pt x="f26" y="f27"/>
                  </a:cubicBezTo>
                  <a:cubicBezTo>
                    <a:pt x="f26" y="f28"/>
                    <a:pt x="f29" y="f30"/>
                    <a:pt x="f20" y="f24"/>
                  </a:cubicBezTo>
                  <a:cubicBezTo>
                    <a:pt x="f20" y="f24"/>
                    <a:pt x="f31" y="f32"/>
                    <a:pt x="f33" y="f32"/>
                  </a:cubicBezTo>
                  <a:cubicBezTo>
                    <a:pt x="f11" y="f32"/>
                    <a:pt x="f8" y="f11"/>
                    <a:pt x="f8" y="f9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3" name="Freeform 67">
              <a:extLst>
                <a:ext uri="{FF2B5EF4-FFF2-40B4-BE49-F238E27FC236}">
                  <a16:creationId xmlns:a16="http://schemas.microsoft.com/office/drawing/2014/main" id="{5ACB2786-EF00-02FF-A1FF-8B14FF22C0A3}"/>
                </a:ext>
              </a:extLst>
            </p:cNvPr>
            <p:cNvSpPr/>
            <p:nvPr/>
          </p:nvSpPr>
          <p:spPr>
            <a:xfrm>
              <a:off x="2180560" y="989819"/>
              <a:ext cx="64008" cy="116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113"/>
                <a:gd name="f8" fmla="val 112"/>
                <a:gd name="f9" fmla="val 59"/>
                <a:gd name="f10" fmla="val 54"/>
                <a:gd name="f11" fmla="val 49"/>
                <a:gd name="f12" fmla="val 46"/>
                <a:gd name="f13" fmla="val 58"/>
                <a:gd name="f14" fmla="val 42"/>
                <a:gd name="f15" fmla="val 45"/>
                <a:gd name="f16" fmla="val 32"/>
                <a:gd name="f17" fmla="val 26"/>
                <a:gd name="f18" fmla="val 19"/>
                <a:gd name="f19" fmla="val 48"/>
                <a:gd name="f20" fmla="val 15"/>
                <a:gd name="f21" fmla="val 13"/>
                <a:gd name="f22" fmla="val 8"/>
                <a:gd name="f23" fmla="val 2"/>
                <a:gd name="f24" fmla="val 1"/>
                <a:gd name="f25" fmla="val 21"/>
                <a:gd name="f26" fmla="val 36"/>
                <a:gd name="f27" fmla="val 29"/>
                <a:gd name="f28" fmla="val 38"/>
                <a:gd name="f29" fmla="val 53"/>
                <a:gd name="f30" fmla="val 55"/>
                <a:gd name="f31" fmla="+- 0 0 -90"/>
                <a:gd name="f32" fmla="*/ f3 1 62"/>
                <a:gd name="f33" fmla="*/ f4 1 113"/>
                <a:gd name="f34" fmla="+- f7 0 f5"/>
                <a:gd name="f35" fmla="+- f6 0 f5"/>
                <a:gd name="f36" fmla="*/ f31 f0 1"/>
                <a:gd name="f37" fmla="*/ f35 1 62"/>
                <a:gd name="f38" fmla="*/ f34 1 113"/>
                <a:gd name="f39" fmla="*/ 62 f35 1"/>
                <a:gd name="f40" fmla="*/ 112 f34 1"/>
                <a:gd name="f41" fmla="*/ 54 f35 1"/>
                <a:gd name="f42" fmla="*/ 113 f34 1"/>
                <a:gd name="f43" fmla="*/ 46 f35 1"/>
                <a:gd name="f44" fmla="*/ 58 f34 1"/>
                <a:gd name="f45" fmla="*/ 32 f35 1"/>
                <a:gd name="f46" fmla="*/ 45 f34 1"/>
                <a:gd name="f47" fmla="*/ 15 f35 1"/>
                <a:gd name="f48" fmla="*/ 54 f34 1"/>
                <a:gd name="f49" fmla="*/ 8 f35 1"/>
                <a:gd name="f50" fmla="*/ 0 f35 1"/>
                <a:gd name="f51" fmla="*/ 1 f34 1"/>
                <a:gd name="f52" fmla="*/ 0 f34 1"/>
                <a:gd name="f53" fmla="*/ 42 f34 1"/>
                <a:gd name="f54" fmla="*/ 38 f35 1"/>
                <a:gd name="f55" fmla="*/ 32 f34 1"/>
                <a:gd name="f56" fmla="*/ 55 f34 1"/>
                <a:gd name="f57" fmla="*/ f36 1 f2"/>
                <a:gd name="f58" fmla="*/ f39 1 62"/>
                <a:gd name="f59" fmla="*/ f40 1 113"/>
                <a:gd name="f60" fmla="*/ f41 1 62"/>
                <a:gd name="f61" fmla="*/ f42 1 113"/>
                <a:gd name="f62" fmla="*/ f43 1 62"/>
                <a:gd name="f63" fmla="*/ f44 1 113"/>
                <a:gd name="f64" fmla="*/ f45 1 62"/>
                <a:gd name="f65" fmla="*/ f46 1 113"/>
                <a:gd name="f66" fmla="*/ f47 1 62"/>
                <a:gd name="f67" fmla="*/ f48 1 113"/>
                <a:gd name="f68" fmla="*/ f49 1 62"/>
                <a:gd name="f69" fmla="*/ f50 1 62"/>
                <a:gd name="f70" fmla="*/ f51 1 113"/>
                <a:gd name="f71" fmla="*/ f52 1 113"/>
                <a:gd name="f72" fmla="*/ f53 1 113"/>
                <a:gd name="f73" fmla="*/ f54 1 62"/>
                <a:gd name="f74" fmla="*/ f55 1 113"/>
                <a:gd name="f75" fmla="*/ f56 1 113"/>
                <a:gd name="f76" fmla="*/ 0 1 f37"/>
                <a:gd name="f77" fmla="*/ f6 1 f37"/>
                <a:gd name="f78" fmla="*/ 0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8"/>
                <a:gd name="f85" fmla="*/ f62 1 f37"/>
                <a:gd name="f86" fmla="*/ f63 1 f38"/>
                <a:gd name="f87" fmla="*/ f64 1 f37"/>
                <a:gd name="f88" fmla="*/ f65 1 f38"/>
                <a:gd name="f89" fmla="*/ f66 1 f37"/>
                <a:gd name="f90" fmla="*/ f67 1 f38"/>
                <a:gd name="f91" fmla="*/ f68 1 f37"/>
                <a:gd name="f92" fmla="*/ f69 1 f37"/>
                <a:gd name="f93" fmla="*/ f70 1 f38"/>
                <a:gd name="f94" fmla="*/ f71 1 f38"/>
                <a:gd name="f95" fmla="*/ f72 1 f38"/>
                <a:gd name="f96" fmla="*/ f73 1 f37"/>
                <a:gd name="f97" fmla="*/ f74 1 f38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3 1"/>
                <a:gd name="f107" fmla="*/ f85 f32 1"/>
                <a:gd name="f108" fmla="*/ f86 f33 1"/>
                <a:gd name="f109" fmla="*/ f87 f32 1"/>
                <a:gd name="f110" fmla="*/ f88 f33 1"/>
                <a:gd name="f111" fmla="*/ f89 f32 1"/>
                <a:gd name="f112" fmla="*/ f90 f33 1"/>
                <a:gd name="f113" fmla="*/ f91 f32 1"/>
                <a:gd name="f114" fmla="*/ f92 f32 1"/>
                <a:gd name="f115" fmla="*/ f93 f33 1"/>
                <a:gd name="f116" fmla="*/ f94 f33 1"/>
                <a:gd name="f117" fmla="*/ f95 f33 1"/>
                <a:gd name="f118" fmla="*/ f96 f32 1"/>
                <a:gd name="f119" fmla="*/ f97 f33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6"/>
                </a:cxn>
                <a:cxn ang="f80">
                  <a:pos x="f107" y="f104"/>
                </a:cxn>
                <a:cxn ang="f80">
                  <a:pos x="f107" y="f108"/>
                </a:cxn>
                <a:cxn ang="f80">
                  <a:pos x="f109" y="f110"/>
                </a:cxn>
                <a:cxn ang="f80">
                  <a:pos x="f111" y="f112"/>
                </a:cxn>
                <a:cxn ang="f80">
                  <a:pos x="f111" y="f104"/>
                </a:cxn>
                <a:cxn ang="f80">
                  <a:pos x="f113" y="f106"/>
                </a:cxn>
                <a:cxn ang="f80">
                  <a:pos x="f114" y="f104"/>
                </a:cxn>
                <a:cxn ang="f80">
                  <a:pos x="f114" y="f115"/>
                </a:cxn>
                <a:cxn ang="f80">
                  <a:pos x="f113" y="f116"/>
                </a:cxn>
                <a:cxn ang="f80">
                  <a:pos x="f111" y="f115"/>
                </a:cxn>
                <a:cxn ang="f80">
                  <a:pos x="f111" y="f117"/>
                </a:cxn>
                <a:cxn ang="f80">
                  <a:pos x="f118" y="f119"/>
                </a:cxn>
                <a:cxn ang="f80">
                  <a:pos x="f103" y="f120"/>
                </a:cxn>
                <a:cxn ang="f80">
                  <a:pos x="f103" y="f104"/>
                </a:cxn>
              </a:cxnLst>
              <a:rect l="f99" t="f102" r="f100" b="f101"/>
              <a:pathLst>
                <a:path w="62" h="113">
                  <a:moveTo>
                    <a:pt x="f6" y="f8"/>
                  </a:moveTo>
                  <a:cubicBezTo>
                    <a:pt x="f6" y="f8"/>
                    <a:pt x="f9" y="f7"/>
                    <a:pt x="f10" y="f7"/>
                  </a:cubicBezTo>
                  <a:cubicBezTo>
                    <a:pt x="f11" y="f7"/>
                    <a:pt x="f12" y="f8"/>
                    <a:pt x="f12" y="f8"/>
                  </a:cubicBezTo>
                  <a:cubicBezTo>
                    <a:pt x="f12" y="f13"/>
                    <a:pt x="f12" y="f13"/>
                    <a:pt x="f12" y="f13"/>
                  </a:cubicBezTo>
                  <a:cubicBezTo>
                    <a:pt x="f12" y="f11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0"/>
                  </a:cubicBezTo>
                  <a:cubicBezTo>
                    <a:pt x="f20" y="f8"/>
                    <a:pt x="f20" y="f8"/>
                    <a:pt x="f20" y="f8"/>
                  </a:cubicBezTo>
                  <a:cubicBezTo>
                    <a:pt x="f20" y="f8"/>
                    <a:pt x="f21" y="f7"/>
                    <a:pt x="f22" y="f7"/>
                  </a:cubicBezTo>
                  <a:cubicBezTo>
                    <a:pt x="f23" y="f7"/>
                    <a:pt x="f5" y="f8"/>
                    <a:pt x="f5" y="f8"/>
                  </a:cubicBezTo>
                  <a:cubicBezTo>
                    <a:pt x="f5" y="f24"/>
                    <a:pt x="f5" y="f24"/>
                    <a:pt x="f5" y="f24"/>
                  </a:cubicBezTo>
                  <a:cubicBezTo>
                    <a:pt x="f5" y="f24"/>
                    <a:pt x="f23" y="f5"/>
                    <a:pt x="f22" y="f5"/>
                  </a:cubicBezTo>
                  <a:cubicBezTo>
                    <a:pt x="f21" y="f5"/>
                    <a:pt x="f20" y="f24"/>
                    <a:pt x="f20" y="f24"/>
                  </a:cubicBezTo>
                  <a:cubicBezTo>
                    <a:pt x="f20" y="f14"/>
                    <a:pt x="f20" y="f14"/>
                    <a:pt x="f20" y="f14"/>
                  </a:cubicBezTo>
                  <a:cubicBezTo>
                    <a:pt x="f25" y="f26"/>
                    <a:pt x="f27" y="f16"/>
                    <a:pt x="f28" y="f16"/>
                  </a:cubicBezTo>
                  <a:cubicBezTo>
                    <a:pt x="f29" y="f16"/>
                    <a:pt x="f6" y="f14"/>
                    <a:pt x="f6" y="f30"/>
                  </a:cubicBezTo>
                  <a:lnTo>
                    <a:pt x="f6" y="f8"/>
                  </a:lnTo>
                  <a:close/>
                </a:path>
              </a:pathLst>
            </a:custGeom>
            <a:solidFill>
              <a:srgbClr val="53565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4" name="Freeform 68">
              <a:extLst>
                <a:ext uri="{FF2B5EF4-FFF2-40B4-BE49-F238E27FC236}">
                  <a16:creationId xmlns:a16="http://schemas.microsoft.com/office/drawing/2014/main" id="{3C0260E8-B83F-68B1-5603-933F1509E5DA}"/>
                </a:ext>
              </a:extLst>
            </p:cNvPr>
            <p:cNvSpPr/>
            <p:nvPr/>
          </p:nvSpPr>
          <p:spPr>
            <a:xfrm>
              <a:off x="501520" y="796204"/>
              <a:ext cx="27733" cy="3098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00"/>
                <a:gd name="f8" fmla="val 14"/>
                <a:gd name="f9" fmla="val 6"/>
                <a:gd name="f10" fmla="val 286"/>
                <a:gd name="f11" fmla="val 293"/>
                <a:gd name="f12" fmla="val 21"/>
                <a:gd name="f13" fmla="+- 0 0 -90"/>
                <a:gd name="f14" fmla="*/ f3 1 27"/>
                <a:gd name="f15" fmla="*/ f4 1 300"/>
                <a:gd name="f16" fmla="+- f7 0 f5"/>
                <a:gd name="f17" fmla="+- f6 0 f5"/>
                <a:gd name="f18" fmla="*/ f13 f0 1"/>
                <a:gd name="f19" fmla="*/ f17 1 27"/>
                <a:gd name="f20" fmla="*/ f16 1 300"/>
                <a:gd name="f21" fmla="*/ 14 f17 1"/>
                <a:gd name="f22" fmla="*/ 0 f16 1"/>
                <a:gd name="f23" fmla="*/ 0 f17 1"/>
                <a:gd name="f24" fmla="*/ 14 f16 1"/>
                <a:gd name="f25" fmla="*/ 286 f16 1"/>
                <a:gd name="f26" fmla="*/ 300 f16 1"/>
                <a:gd name="f27" fmla="*/ 27 f17 1"/>
                <a:gd name="f28" fmla="*/ f18 1 f2"/>
                <a:gd name="f29" fmla="*/ f21 1 27"/>
                <a:gd name="f30" fmla="*/ f22 1 300"/>
                <a:gd name="f31" fmla="*/ f23 1 27"/>
                <a:gd name="f32" fmla="*/ f24 1 300"/>
                <a:gd name="f33" fmla="*/ f25 1 300"/>
                <a:gd name="f34" fmla="*/ f26 1 300"/>
                <a:gd name="f35" fmla="*/ f27 1 27"/>
                <a:gd name="f36" fmla="*/ 0 1 f19"/>
                <a:gd name="f37" fmla="*/ f6 1 f19"/>
                <a:gd name="f38" fmla="*/ 0 1 f20"/>
                <a:gd name="f39" fmla="*/ f7 1 f20"/>
                <a:gd name="f40" fmla="+- f28 0 f1"/>
                <a:gd name="f41" fmla="*/ f29 1 f19"/>
                <a:gd name="f42" fmla="*/ f30 1 f20"/>
                <a:gd name="f43" fmla="*/ f31 1 f19"/>
                <a:gd name="f44" fmla="*/ f32 1 f20"/>
                <a:gd name="f45" fmla="*/ f33 1 f20"/>
                <a:gd name="f46" fmla="*/ f34 1 f20"/>
                <a:gd name="f47" fmla="*/ f35 1 f19"/>
                <a:gd name="f48" fmla="*/ f36 f14 1"/>
                <a:gd name="f49" fmla="*/ f37 f14 1"/>
                <a:gd name="f50" fmla="*/ f39 f15 1"/>
                <a:gd name="f51" fmla="*/ f38 f15 1"/>
                <a:gd name="f52" fmla="*/ f41 f14 1"/>
                <a:gd name="f53" fmla="*/ f42 f15 1"/>
                <a:gd name="f54" fmla="*/ f43 f14 1"/>
                <a:gd name="f55" fmla="*/ f44 f15 1"/>
                <a:gd name="f56" fmla="*/ f45 f15 1"/>
                <a:gd name="f57" fmla="*/ f46 f15 1"/>
                <a:gd name="f58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2" y="f53"/>
                </a:cxn>
                <a:cxn ang="f40">
                  <a:pos x="f54" y="f55"/>
                </a:cxn>
                <a:cxn ang="f40">
                  <a:pos x="f54" y="f56"/>
                </a:cxn>
                <a:cxn ang="f40">
                  <a:pos x="f52" y="f57"/>
                </a:cxn>
                <a:cxn ang="f40">
                  <a:pos x="f58" y="f56"/>
                </a:cxn>
                <a:cxn ang="f40">
                  <a:pos x="f58" y="f55"/>
                </a:cxn>
                <a:cxn ang="f40">
                  <a:pos x="f52" y="f53"/>
                </a:cxn>
              </a:cxnLst>
              <a:rect l="f48" t="f51" r="f49" b="f50"/>
              <a:pathLst>
                <a:path w="27" h="300">
                  <a:moveTo>
                    <a:pt x="f8" y="f5"/>
                  </a:moveTo>
                  <a:cubicBezTo>
                    <a:pt x="f9" y="f5"/>
                    <a:pt x="f5" y="f9"/>
                    <a:pt x="f5" y="f8"/>
                  </a:cubicBezTo>
                  <a:cubicBezTo>
                    <a:pt x="f5" y="f10"/>
                    <a:pt x="f5" y="f10"/>
                    <a:pt x="f5" y="f10"/>
                  </a:cubicBezTo>
                  <a:cubicBezTo>
                    <a:pt x="f5" y="f11"/>
                    <a:pt x="f9" y="f7"/>
                    <a:pt x="f8" y="f7"/>
                  </a:cubicBezTo>
                  <a:cubicBezTo>
                    <a:pt x="f12" y="f7"/>
                    <a:pt x="f6" y="f11"/>
                    <a:pt x="f6" y="f10"/>
                  </a:cubicBezTo>
                  <a:cubicBezTo>
                    <a:pt x="f6" y="f8"/>
                    <a:pt x="f6" y="f8"/>
                    <a:pt x="f6" y="f8"/>
                  </a:cubicBezTo>
                  <a:cubicBezTo>
                    <a:pt x="f6" y="f9"/>
                    <a:pt x="f12" y="f5"/>
                    <a:pt x="f8" y="f5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311CEA18-CCA0-3691-C5AB-91700C971AE5}"/>
                </a:ext>
              </a:extLst>
            </p:cNvPr>
            <p:cNvSpPr/>
            <p:nvPr/>
          </p:nvSpPr>
          <p:spPr>
            <a:xfrm>
              <a:off x="541525" y="724204"/>
              <a:ext cx="245882" cy="381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9"/>
                <a:gd name="f7" fmla="val 369"/>
                <a:gd name="f8" fmla="val 66"/>
                <a:gd name="f9" fmla="val 238"/>
                <a:gd name="f10" fmla="val 90"/>
                <a:gd name="f11" fmla="val 168"/>
                <a:gd name="f12" fmla="val 140"/>
                <a:gd name="f13" fmla="val 119"/>
                <a:gd name="f14" fmla="val 204"/>
                <a:gd name="f15" fmla="val 101"/>
                <a:gd name="f16" fmla="val 182"/>
                <a:gd name="f17" fmla="val 159"/>
                <a:gd name="f18" fmla="val 137"/>
                <a:gd name="f19" fmla="val 218"/>
                <a:gd name="f20" fmla="val 223"/>
                <a:gd name="f21" fmla="val 68"/>
                <a:gd name="f22" fmla="val 145"/>
                <a:gd name="f23" fmla="val 80"/>
                <a:gd name="f24" fmla="val 82"/>
                <a:gd name="f25" fmla="val 131"/>
                <a:gd name="f26" fmla="val 49"/>
                <a:gd name="f27" fmla="val 207"/>
                <a:gd name="f28" fmla="val 47"/>
                <a:gd name="f29" fmla="val 56"/>
                <a:gd name="f30" fmla="val 77"/>
                <a:gd name="f31" fmla="val 81"/>
                <a:gd name="f32" fmla="val 21"/>
                <a:gd name="f33" fmla="val 84"/>
                <a:gd name="f34" fmla="val 14"/>
                <a:gd name="f35" fmla="val 6"/>
                <a:gd name="f36" fmla="val 74"/>
                <a:gd name="f37" fmla="val 3"/>
                <a:gd name="f38" fmla="val 67"/>
                <a:gd name="f39" fmla="val 59"/>
                <a:gd name="f40" fmla="val 55"/>
                <a:gd name="f41" fmla="val 10"/>
                <a:gd name="f42" fmla="val 132"/>
                <a:gd name="f43" fmla="val 18"/>
                <a:gd name="f44" fmla="val 302"/>
                <a:gd name="f45" fmla="val 363"/>
                <a:gd name="f46" fmla="val 58"/>
                <a:gd name="f47" fmla="val 367"/>
                <a:gd name="f48" fmla="val 62"/>
                <a:gd name="f49" fmla="val 70"/>
                <a:gd name="f50" fmla="val 72"/>
                <a:gd name="f51" fmla="val 83"/>
                <a:gd name="f52" fmla="val 355"/>
                <a:gd name="f53" fmla="val 79"/>
                <a:gd name="f54" fmla="val 348"/>
                <a:gd name="f55" fmla="val 330"/>
                <a:gd name="f56" fmla="val 60"/>
                <a:gd name="f57" fmla="val 304"/>
                <a:gd name="f58" fmla="val 54"/>
                <a:gd name="f59" fmla="val 269"/>
                <a:gd name="f60" fmla="val 157"/>
                <a:gd name="f61" fmla="val 251"/>
                <a:gd name="f62" fmla="val 217"/>
                <a:gd name="f63" fmla="val 163"/>
                <a:gd name="f64" fmla="val 86"/>
                <a:gd name="f65" fmla="val 237"/>
                <a:gd name="f66" fmla="val 73"/>
                <a:gd name="f67" fmla="val 230"/>
                <a:gd name="f68" fmla="+- 0 0 -90"/>
                <a:gd name="f69" fmla="*/ f3 1 239"/>
                <a:gd name="f70" fmla="*/ f4 1 369"/>
                <a:gd name="f71" fmla="+- f7 0 f5"/>
                <a:gd name="f72" fmla="+- f6 0 f5"/>
                <a:gd name="f73" fmla="*/ f68 f0 1"/>
                <a:gd name="f74" fmla="*/ f72 1 239"/>
                <a:gd name="f75" fmla="*/ f71 1 369"/>
                <a:gd name="f76" fmla="*/ 66 f72 1"/>
                <a:gd name="f77" fmla="*/ 238 f71 1"/>
                <a:gd name="f78" fmla="*/ 204 f72 1"/>
                <a:gd name="f79" fmla="*/ 101 f71 1"/>
                <a:gd name="f80" fmla="*/ 223 f72 1"/>
                <a:gd name="f81" fmla="*/ 68 f71 1"/>
                <a:gd name="f82" fmla="*/ 49 f72 1"/>
                <a:gd name="f83" fmla="*/ 207 f71 1"/>
                <a:gd name="f84" fmla="*/ 81 f72 1"/>
                <a:gd name="f85" fmla="*/ 21 f71 1"/>
                <a:gd name="f86" fmla="*/ 74 f72 1"/>
                <a:gd name="f87" fmla="*/ 3 f71 1"/>
                <a:gd name="f88" fmla="*/ 55 f72 1"/>
                <a:gd name="f89" fmla="*/ 10 f71 1"/>
                <a:gd name="f90" fmla="*/ 363 f71 1"/>
                <a:gd name="f91" fmla="*/ 67 f72 1"/>
                <a:gd name="f92" fmla="*/ 369 f71 1"/>
                <a:gd name="f93" fmla="*/ 367 f71 1"/>
                <a:gd name="f94" fmla="*/ 79 f72 1"/>
                <a:gd name="f95" fmla="*/ 348 f71 1"/>
                <a:gd name="f96" fmla="*/ 54 f72 1"/>
                <a:gd name="f97" fmla="*/ 269 f71 1"/>
                <a:gd name="f98" fmla="*/ 238 f72 1"/>
                <a:gd name="f99" fmla="*/ 86 f71 1"/>
                <a:gd name="f100" fmla="*/ 239 f72 1"/>
                <a:gd name="f101" fmla="*/ 80 f71 1"/>
                <a:gd name="f102" fmla="*/ f73 1 f2"/>
                <a:gd name="f103" fmla="*/ f76 1 239"/>
                <a:gd name="f104" fmla="*/ f77 1 369"/>
                <a:gd name="f105" fmla="*/ f78 1 239"/>
                <a:gd name="f106" fmla="*/ f79 1 369"/>
                <a:gd name="f107" fmla="*/ f80 1 239"/>
                <a:gd name="f108" fmla="*/ f81 1 369"/>
                <a:gd name="f109" fmla="*/ f82 1 239"/>
                <a:gd name="f110" fmla="*/ f83 1 369"/>
                <a:gd name="f111" fmla="*/ f84 1 239"/>
                <a:gd name="f112" fmla="*/ f85 1 369"/>
                <a:gd name="f113" fmla="*/ f86 1 239"/>
                <a:gd name="f114" fmla="*/ f87 1 369"/>
                <a:gd name="f115" fmla="*/ f88 1 239"/>
                <a:gd name="f116" fmla="*/ f89 1 369"/>
                <a:gd name="f117" fmla="*/ f90 1 369"/>
                <a:gd name="f118" fmla="*/ f91 1 239"/>
                <a:gd name="f119" fmla="*/ f92 1 369"/>
                <a:gd name="f120" fmla="*/ f93 1 369"/>
                <a:gd name="f121" fmla="*/ f94 1 239"/>
                <a:gd name="f122" fmla="*/ f95 1 369"/>
                <a:gd name="f123" fmla="*/ f96 1 239"/>
                <a:gd name="f124" fmla="*/ f97 1 369"/>
                <a:gd name="f125" fmla="*/ f98 1 239"/>
                <a:gd name="f126" fmla="*/ f99 1 369"/>
                <a:gd name="f127" fmla="*/ f100 1 239"/>
                <a:gd name="f128" fmla="*/ f101 1 369"/>
                <a:gd name="f129" fmla="*/ 0 1 f74"/>
                <a:gd name="f130" fmla="*/ f6 1 f74"/>
                <a:gd name="f131" fmla="*/ 0 1 f75"/>
                <a:gd name="f132" fmla="*/ f7 1 f75"/>
                <a:gd name="f133" fmla="+- f102 0 f1"/>
                <a:gd name="f134" fmla="*/ f103 1 f74"/>
                <a:gd name="f135" fmla="*/ f104 1 f75"/>
                <a:gd name="f136" fmla="*/ f105 1 f74"/>
                <a:gd name="f137" fmla="*/ f106 1 f75"/>
                <a:gd name="f138" fmla="*/ f107 1 f74"/>
                <a:gd name="f139" fmla="*/ f108 1 f75"/>
                <a:gd name="f140" fmla="*/ f109 1 f74"/>
                <a:gd name="f141" fmla="*/ f110 1 f75"/>
                <a:gd name="f142" fmla="*/ f111 1 f74"/>
                <a:gd name="f143" fmla="*/ f112 1 f75"/>
                <a:gd name="f144" fmla="*/ f113 1 f74"/>
                <a:gd name="f145" fmla="*/ f114 1 f75"/>
                <a:gd name="f146" fmla="*/ f115 1 f74"/>
                <a:gd name="f147" fmla="*/ f116 1 f75"/>
                <a:gd name="f148" fmla="*/ f117 1 f75"/>
                <a:gd name="f149" fmla="*/ f118 1 f74"/>
                <a:gd name="f150" fmla="*/ f119 1 f75"/>
                <a:gd name="f151" fmla="*/ f120 1 f75"/>
                <a:gd name="f152" fmla="*/ f121 1 f74"/>
                <a:gd name="f153" fmla="*/ f122 1 f75"/>
                <a:gd name="f154" fmla="*/ f123 1 f74"/>
                <a:gd name="f155" fmla="*/ f124 1 f75"/>
                <a:gd name="f156" fmla="*/ f125 1 f74"/>
                <a:gd name="f157" fmla="*/ f126 1 f75"/>
                <a:gd name="f158" fmla="*/ f127 1 f74"/>
                <a:gd name="f159" fmla="*/ f128 1 f75"/>
                <a:gd name="f160" fmla="*/ f129 f69 1"/>
                <a:gd name="f161" fmla="*/ f130 f69 1"/>
                <a:gd name="f162" fmla="*/ f132 f70 1"/>
                <a:gd name="f163" fmla="*/ f131 f70 1"/>
                <a:gd name="f164" fmla="*/ f134 f69 1"/>
                <a:gd name="f165" fmla="*/ f135 f70 1"/>
                <a:gd name="f166" fmla="*/ f136 f69 1"/>
                <a:gd name="f167" fmla="*/ f137 f70 1"/>
                <a:gd name="f168" fmla="*/ f138 f69 1"/>
                <a:gd name="f169" fmla="*/ f139 f70 1"/>
                <a:gd name="f170" fmla="*/ f140 f69 1"/>
                <a:gd name="f171" fmla="*/ f141 f70 1"/>
                <a:gd name="f172" fmla="*/ f142 f69 1"/>
                <a:gd name="f173" fmla="*/ f143 f70 1"/>
                <a:gd name="f174" fmla="*/ f144 f69 1"/>
                <a:gd name="f175" fmla="*/ f145 f70 1"/>
                <a:gd name="f176" fmla="*/ f146 f69 1"/>
                <a:gd name="f177" fmla="*/ f147 f70 1"/>
                <a:gd name="f178" fmla="*/ f148 f70 1"/>
                <a:gd name="f179" fmla="*/ f149 f69 1"/>
                <a:gd name="f180" fmla="*/ f150 f70 1"/>
                <a:gd name="f181" fmla="*/ f151 f70 1"/>
                <a:gd name="f182" fmla="*/ f152 f69 1"/>
                <a:gd name="f183" fmla="*/ f153 f70 1"/>
                <a:gd name="f184" fmla="*/ f154 f69 1"/>
                <a:gd name="f185" fmla="*/ f155 f70 1"/>
                <a:gd name="f186" fmla="*/ f156 f69 1"/>
                <a:gd name="f187" fmla="*/ f157 f70 1"/>
                <a:gd name="f188" fmla="*/ f158 f69 1"/>
                <a:gd name="f189" fmla="*/ f159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3">
                  <a:pos x="f164" y="f165"/>
                </a:cxn>
                <a:cxn ang="f133">
                  <a:pos x="f166" y="f167"/>
                </a:cxn>
                <a:cxn ang="f133">
                  <a:pos x="f164" y="f165"/>
                </a:cxn>
                <a:cxn ang="f133">
                  <a:pos x="f168" y="f169"/>
                </a:cxn>
                <a:cxn ang="f133">
                  <a:pos x="f170" y="f171"/>
                </a:cxn>
                <a:cxn ang="f133">
                  <a:pos x="f172" y="f173"/>
                </a:cxn>
                <a:cxn ang="f133">
                  <a:pos x="f174" y="f175"/>
                </a:cxn>
                <a:cxn ang="f133">
                  <a:pos x="f176" y="f177"/>
                </a:cxn>
                <a:cxn ang="f133">
                  <a:pos x="f176" y="f178"/>
                </a:cxn>
                <a:cxn ang="f133">
                  <a:pos x="f179" y="f180"/>
                </a:cxn>
                <a:cxn ang="f133">
                  <a:pos x="f174" y="f181"/>
                </a:cxn>
                <a:cxn ang="f133">
                  <a:pos x="f182" y="f183"/>
                </a:cxn>
                <a:cxn ang="f133">
                  <a:pos x="f184" y="f185"/>
                </a:cxn>
                <a:cxn ang="f133">
                  <a:pos x="f186" y="f187"/>
                </a:cxn>
                <a:cxn ang="f133">
                  <a:pos x="f186" y="f187"/>
                </a:cxn>
                <a:cxn ang="f133">
                  <a:pos x="f188" y="f189"/>
                </a:cxn>
                <a:cxn ang="f133">
                  <a:pos x="f168" y="f169"/>
                </a:cxn>
              </a:cxnLst>
              <a:rect l="f160" t="f163" r="f161" b="f162"/>
              <a:pathLst>
                <a:path w="239" h="36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8" y="f9"/>
                  </a:cubicBezTo>
                  <a:moveTo>
                    <a:pt x="f20" y="f21"/>
                  </a:moveTo>
                  <a:cubicBezTo>
                    <a:pt x="f22" y="f23"/>
                    <a:pt x="f24" y="f25"/>
                    <a:pt x="f26" y="f27"/>
                  </a:cubicBezTo>
                  <a:cubicBezTo>
                    <a:pt x="f28" y="f22"/>
                    <a:pt x="f29" y="f30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5"/>
                    <a:pt x="f39" y="f37"/>
                    <a:pt x="f40" y="f41"/>
                  </a:cubicBezTo>
                  <a:cubicBezTo>
                    <a:pt x="f5" y="f42"/>
                    <a:pt x="f43" y="f44"/>
                    <a:pt x="f40" y="f45"/>
                  </a:cubicBezTo>
                  <a:cubicBezTo>
                    <a:pt x="f46" y="f47"/>
                    <a:pt x="f48" y="f7"/>
                    <a:pt x="f38" y="f7"/>
                  </a:cubicBezTo>
                  <a:cubicBezTo>
                    <a:pt x="f49" y="f7"/>
                    <a:pt x="f50" y="f7"/>
                    <a:pt x="f36" y="f47"/>
                  </a:cubicBezTo>
                  <a:cubicBezTo>
                    <a:pt x="f31" y="f45"/>
                    <a:pt x="f51" y="f52"/>
                    <a:pt x="f53" y="f54"/>
                  </a:cubicBezTo>
                  <a:cubicBezTo>
                    <a:pt x="f2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9" y="f64"/>
                  </a:cubicBezTo>
                  <a:cubicBezTo>
                    <a:pt x="f9" y="f64"/>
                    <a:pt x="f9" y="f64"/>
                    <a:pt x="f9" y="f64"/>
                  </a:cubicBezTo>
                  <a:cubicBezTo>
                    <a:pt x="f6" y="f33"/>
                    <a:pt x="f6" y="f24"/>
                    <a:pt x="f6" y="f23"/>
                  </a:cubicBezTo>
                  <a:cubicBezTo>
                    <a:pt x="f65" y="f66"/>
                    <a:pt x="f67" y="f38"/>
                    <a:pt x="f20" y="f21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DF39C273-A130-D51A-ACCE-381259542784}"/>
                </a:ext>
              </a:extLst>
            </p:cNvPr>
            <p:cNvSpPr/>
            <p:nvPr/>
          </p:nvSpPr>
          <p:spPr>
            <a:xfrm>
              <a:off x="478587" y="820207"/>
              <a:ext cx="146139" cy="554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54"/>
                <a:gd name="f8" fmla="val 15"/>
                <a:gd name="f9" fmla="val 8"/>
                <a:gd name="f10" fmla="val 3"/>
                <a:gd name="f11" fmla="val 50"/>
                <a:gd name="f12" fmla="val 1"/>
                <a:gd name="f13" fmla="val 43"/>
                <a:gd name="f14" fmla="val 36"/>
                <a:gd name="f15" fmla="val 4"/>
                <a:gd name="f16" fmla="val 28"/>
                <a:gd name="f17" fmla="val 12"/>
                <a:gd name="f18" fmla="val 26"/>
                <a:gd name="f19" fmla="val 124"/>
                <a:gd name="f20" fmla="val 2"/>
                <a:gd name="f21" fmla="val 132"/>
                <a:gd name="f22" fmla="val 139"/>
                <a:gd name="f23" fmla="val 5"/>
                <a:gd name="f24" fmla="val 141"/>
                <a:gd name="f25" fmla="val 20"/>
                <a:gd name="f26" fmla="val 138"/>
                <a:gd name="f27" fmla="val 27"/>
                <a:gd name="f28" fmla="val 130"/>
                <a:gd name="f29" fmla="val 29"/>
                <a:gd name="f30" fmla="val 18"/>
                <a:gd name="f31" fmla="val 17"/>
                <a:gd name="f32" fmla="val 16"/>
                <a:gd name="f33" fmla="+- 0 0 -90"/>
                <a:gd name="f34" fmla="*/ f3 1 142"/>
                <a:gd name="f35" fmla="*/ f4 1 54"/>
                <a:gd name="f36" fmla="+- f7 0 f5"/>
                <a:gd name="f37" fmla="+- f6 0 f5"/>
                <a:gd name="f38" fmla="*/ f33 f0 1"/>
                <a:gd name="f39" fmla="*/ f37 1 142"/>
                <a:gd name="f40" fmla="*/ f36 1 54"/>
                <a:gd name="f41" fmla="*/ 15 f37 1"/>
                <a:gd name="f42" fmla="*/ 54 f36 1"/>
                <a:gd name="f43" fmla="*/ 1 f37 1"/>
                <a:gd name="f44" fmla="*/ 43 f36 1"/>
                <a:gd name="f45" fmla="*/ 12 f37 1"/>
                <a:gd name="f46" fmla="*/ 26 f36 1"/>
                <a:gd name="f47" fmla="*/ 124 f37 1"/>
                <a:gd name="f48" fmla="*/ 2 f36 1"/>
                <a:gd name="f49" fmla="*/ 141 f37 1"/>
                <a:gd name="f50" fmla="*/ 12 f36 1"/>
                <a:gd name="f51" fmla="*/ 130 f37 1"/>
                <a:gd name="f52" fmla="*/ 29 f36 1"/>
                <a:gd name="f53" fmla="*/ 18 f37 1"/>
                <a:gd name="f54" fmla="*/ f38 1 f2"/>
                <a:gd name="f55" fmla="*/ f41 1 142"/>
                <a:gd name="f56" fmla="*/ f42 1 54"/>
                <a:gd name="f57" fmla="*/ f43 1 142"/>
                <a:gd name="f58" fmla="*/ f44 1 54"/>
                <a:gd name="f59" fmla="*/ f45 1 142"/>
                <a:gd name="f60" fmla="*/ f46 1 54"/>
                <a:gd name="f61" fmla="*/ f47 1 142"/>
                <a:gd name="f62" fmla="*/ f48 1 54"/>
                <a:gd name="f63" fmla="*/ f49 1 142"/>
                <a:gd name="f64" fmla="*/ f50 1 54"/>
                <a:gd name="f65" fmla="*/ f51 1 142"/>
                <a:gd name="f66" fmla="*/ f52 1 54"/>
                <a:gd name="f67" fmla="*/ f53 1 142"/>
                <a:gd name="f68" fmla="*/ 0 1 f39"/>
                <a:gd name="f69" fmla="*/ f6 1 f39"/>
                <a:gd name="f70" fmla="*/ 0 1 f40"/>
                <a:gd name="f71" fmla="*/ f7 1 f40"/>
                <a:gd name="f72" fmla="+- f54 0 f1"/>
                <a:gd name="f73" fmla="*/ f55 1 f39"/>
                <a:gd name="f74" fmla="*/ f56 1 f40"/>
                <a:gd name="f75" fmla="*/ f57 1 f39"/>
                <a:gd name="f76" fmla="*/ f58 1 f40"/>
                <a:gd name="f77" fmla="*/ f59 1 f39"/>
                <a:gd name="f78" fmla="*/ f60 1 f40"/>
                <a:gd name="f79" fmla="*/ f61 1 f39"/>
                <a:gd name="f80" fmla="*/ f62 1 f40"/>
                <a:gd name="f81" fmla="*/ f63 1 f39"/>
                <a:gd name="f82" fmla="*/ f64 1 f40"/>
                <a:gd name="f83" fmla="*/ f65 1 f39"/>
                <a:gd name="f84" fmla="*/ f66 1 f40"/>
                <a:gd name="f85" fmla="*/ f67 1 f39"/>
                <a:gd name="f86" fmla="*/ f68 f34 1"/>
                <a:gd name="f87" fmla="*/ f69 f34 1"/>
                <a:gd name="f88" fmla="*/ f71 f35 1"/>
                <a:gd name="f89" fmla="*/ f70 f35 1"/>
                <a:gd name="f90" fmla="*/ f73 f34 1"/>
                <a:gd name="f91" fmla="*/ f74 f35 1"/>
                <a:gd name="f92" fmla="*/ f75 f34 1"/>
                <a:gd name="f93" fmla="*/ f76 f35 1"/>
                <a:gd name="f94" fmla="*/ f77 f34 1"/>
                <a:gd name="f95" fmla="*/ f78 f35 1"/>
                <a:gd name="f96" fmla="*/ f79 f34 1"/>
                <a:gd name="f97" fmla="*/ f80 f35 1"/>
                <a:gd name="f98" fmla="*/ f81 f34 1"/>
                <a:gd name="f99" fmla="*/ f82 f35 1"/>
                <a:gd name="f100" fmla="*/ f83 f34 1"/>
                <a:gd name="f101" fmla="*/ f84 f35 1"/>
                <a:gd name="f102" fmla="*/ f85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90" y="f91"/>
                </a:cxn>
                <a:cxn ang="f72">
                  <a:pos x="f92" y="f93"/>
                </a:cxn>
                <a:cxn ang="f72">
                  <a:pos x="f94" y="f95"/>
                </a:cxn>
                <a:cxn ang="f72">
                  <a:pos x="f96" y="f97"/>
                </a:cxn>
                <a:cxn ang="f72">
                  <a:pos x="f98" y="f99"/>
                </a:cxn>
                <a:cxn ang="f72">
                  <a:pos x="f100" y="f101"/>
                </a:cxn>
                <a:cxn ang="f72">
                  <a:pos x="f102" y="f91"/>
                </a:cxn>
                <a:cxn ang="f72">
                  <a:pos x="f90" y="f91"/>
                </a:cxn>
              </a:cxnLst>
              <a:rect l="f86" t="f89" r="f87" b="f88"/>
              <a:pathLst>
                <a:path w="142" h="54">
                  <a:moveTo>
                    <a:pt x="f8" y="f7"/>
                  </a:moveTo>
                  <a:cubicBezTo>
                    <a:pt x="f9" y="f7"/>
                    <a:pt x="f10" y="f11"/>
                    <a:pt x="f12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19" y="f20"/>
                    <a:pt x="f19" y="f20"/>
                  </a:cubicBezTo>
                  <a:cubicBezTo>
                    <a:pt x="f21" y="f5"/>
                    <a:pt x="f22" y="f23"/>
                    <a:pt x="f24" y="f17"/>
                  </a:cubicBezTo>
                  <a:cubicBezTo>
                    <a:pt x="f6" y="f25"/>
                    <a:pt x="f26" y="f27"/>
                    <a:pt x="f28" y="f29"/>
                  </a:cubicBezTo>
                  <a:cubicBezTo>
                    <a:pt x="f30" y="f7"/>
                    <a:pt x="f30" y="f7"/>
                    <a:pt x="f30" y="f7"/>
                  </a:cubicBezTo>
                  <a:cubicBezTo>
                    <a:pt x="f31" y="f7"/>
                    <a:pt x="f32" y="f7"/>
                    <a:pt x="f8" y="f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2CC03588-F98D-7BDF-8F65-E1ABF41075DC}"/>
                </a:ext>
              </a:extLst>
            </p:cNvPr>
            <p:cNvSpPr/>
            <p:nvPr/>
          </p:nvSpPr>
          <p:spPr>
            <a:xfrm>
              <a:off x="498320" y="453249"/>
              <a:ext cx="306689" cy="302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8"/>
                <a:gd name="f7" fmla="val 293"/>
                <a:gd name="f8" fmla="val 241"/>
                <a:gd name="f9" fmla="val 185"/>
                <a:gd name="f10" fmla="val 229"/>
                <a:gd name="f11" fmla="val 233"/>
                <a:gd name="f12" fmla="val 187"/>
                <a:gd name="f13" fmla="val 266"/>
                <a:gd name="f14" fmla="val 138"/>
                <a:gd name="f15" fmla="val 129"/>
                <a:gd name="f16" fmla="val 121"/>
                <a:gd name="f17" fmla="val 265"/>
                <a:gd name="f18" fmla="val 112"/>
                <a:gd name="f19" fmla="val 262"/>
                <a:gd name="f20" fmla="val 85"/>
                <a:gd name="f21" fmla="val 256"/>
                <a:gd name="f22" fmla="val 62"/>
                <a:gd name="f23" fmla="val 239"/>
                <a:gd name="f24" fmla="val 47"/>
                <a:gd name="f25" fmla="val 214"/>
                <a:gd name="f26" fmla="val 33"/>
                <a:gd name="f27" fmla="val 190"/>
                <a:gd name="f28" fmla="val 28"/>
                <a:gd name="f29" fmla="val 162"/>
                <a:gd name="f30" fmla="val 35"/>
                <a:gd name="f31" fmla="val 134"/>
                <a:gd name="f32" fmla="val 56"/>
                <a:gd name="f33" fmla="val 51"/>
                <a:gd name="f34" fmla="val 82"/>
                <a:gd name="f35" fmla="val 94"/>
                <a:gd name="f36" fmla="val 84"/>
                <a:gd name="f37" fmla="val 98"/>
                <a:gd name="f38" fmla="val 87"/>
                <a:gd name="f39" fmla="val 100"/>
                <a:gd name="f40" fmla="val 91"/>
                <a:gd name="f41" fmla="val 101"/>
                <a:gd name="f42" fmla="val 102"/>
                <a:gd name="f43" fmla="val 99"/>
                <a:gd name="f44" fmla="val 63"/>
                <a:gd name="f45" fmla="val 191"/>
                <a:gd name="f46" fmla="val 111"/>
                <a:gd name="f47" fmla="val 131"/>
                <a:gd name="f48" fmla="val 148"/>
                <a:gd name="f49" fmla="val 124"/>
                <a:gd name="f50" fmla="val 152"/>
                <a:gd name="f51" fmla="val 122"/>
                <a:gd name="f52" fmla="val 160"/>
                <a:gd name="f53" fmla="val 126"/>
                <a:gd name="f54" fmla="val 167"/>
                <a:gd name="f55" fmla="val 171"/>
                <a:gd name="f56" fmla="val 133"/>
                <a:gd name="f57" fmla="val 174"/>
                <a:gd name="f58" fmla="val 140"/>
                <a:gd name="f59" fmla="val 143"/>
                <a:gd name="f60" fmla="val 173"/>
                <a:gd name="f61" fmla="val 145"/>
                <a:gd name="f62" fmla="val 172"/>
                <a:gd name="f63" fmla="val 218"/>
                <a:gd name="f64" fmla="val 128"/>
                <a:gd name="f65" fmla="val 261"/>
                <a:gd name="f66" fmla="val 291"/>
                <a:gd name="f67" fmla="val 61"/>
                <a:gd name="f68" fmla="val 287"/>
                <a:gd name="f69" fmla="val 58"/>
                <a:gd name="f70" fmla="val 280"/>
                <a:gd name="f71" fmla="val 276"/>
                <a:gd name="f72" fmla="val 60"/>
                <a:gd name="f73" fmla="val 215"/>
                <a:gd name="f74" fmla="val 97"/>
                <a:gd name="f75" fmla="val 179"/>
                <a:gd name="f76" fmla="val 36"/>
                <a:gd name="f77" fmla="val 177"/>
                <a:gd name="f78" fmla="val 31"/>
                <a:gd name="f79" fmla="val 170"/>
                <a:gd name="f80" fmla="val 30"/>
                <a:gd name="f81" fmla="val 166"/>
                <a:gd name="f82" fmla="val 29"/>
                <a:gd name="f83" fmla="val 163"/>
                <a:gd name="f84" fmla="val 32"/>
                <a:gd name="f85" fmla="val 68"/>
                <a:gd name="f86" fmla="val 8"/>
                <a:gd name="f87" fmla="val 3"/>
                <a:gd name="f88" fmla="val 54"/>
                <a:gd name="f89" fmla="val 48"/>
                <a:gd name="f90" fmla="val 1"/>
                <a:gd name="f91" fmla="val 43"/>
                <a:gd name="f92" fmla="val 2"/>
                <a:gd name="f93" fmla="val 38"/>
                <a:gd name="f94" fmla="val 6"/>
                <a:gd name="f95" fmla="val 37"/>
                <a:gd name="f96" fmla="val 11"/>
                <a:gd name="f97" fmla="val 5"/>
                <a:gd name="f98" fmla="val 198"/>
                <a:gd name="f99" fmla="val 23"/>
                <a:gd name="f100" fmla="val 42"/>
                <a:gd name="f101" fmla="val 259"/>
                <a:gd name="f102" fmla="val 71"/>
                <a:gd name="f103" fmla="val 281"/>
                <a:gd name="f104" fmla="val 106"/>
                <a:gd name="f105" fmla="val 289"/>
                <a:gd name="f106" fmla="val 116"/>
                <a:gd name="f107" fmla="val 292"/>
                <a:gd name="f108" fmla="val 127"/>
                <a:gd name="f109" fmla="val 199"/>
                <a:gd name="f110" fmla="val 253"/>
                <a:gd name="f111" fmla="val 252"/>
                <a:gd name="f112" fmla="val 268"/>
                <a:gd name="f113" fmla="val 192"/>
                <a:gd name="f114" fmla="val 296"/>
                <a:gd name="f115" fmla="val 76"/>
                <a:gd name="f116" fmla="val 70"/>
                <a:gd name="f117" fmla="val 65"/>
                <a:gd name="f118" fmla="+- 0 0 -90"/>
                <a:gd name="f119" fmla="*/ f3 1 298"/>
                <a:gd name="f120" fmla="*/ f4 1 293"/>
                <a:gd name="f121" fmla="+- f7 0 f5"/>
                <a:gd name="f122" fmla="+- f6 0 f5"/>
                <a:gd name="f123" fmla="*/ f118 f0 1"/>
                <a:gd name="f124" fmla="*/ f122 1 298"/>
                <a:gd name="f125" fmla="*/ f121 1 293"/>
                <a:gd name="f126" fmla="*/ 241 f122 1"/>
                <a:gd name="f127" fmla="*/ 185 f121 1"/>
                <a:gd name="f128" fmla="*/ 138 f122 1"/>
                <a:gd name="f129" fmla="*/ 266 f121 1"/>
                <a:gd name="f130" fmla="*/ 112 f122 1"/>
                <a:gd name="f131" fmla="*/ 262 f121 1"/>
                <a:gd name="f132" fmla="*/ 47 f122 1"/>
                <a:gd name="f133" fmla="*/ 214 f121 1"/>
                <a:gd name="f134" fmla="*/ 35 f122 1"/>
                <a:gd name="f135" fmla="*/ 134 f121 1"/>
                <a:gd name="f136" fmla="*/ 56 f122 1"/>
                <a:gd name="f137" fmla="*/ 51 f121 1"/>
                <a:gd name="f138" fmla="*/ 82 f122 1"/>
                <a:gd name="f139" fmla="*/ 94 f121 1"/>
                <a:gd name="f140" fmla="*/ 91 f122 1"/>
                <a:gd name="f141" fmla="*/ 101 f121 1"/>
                <a:gd name="f142" fmla="*/ 101 f122 1"/>
                <a:gd name="f143" fmla="*/ 99 f121 1"/>
                <a:gd name="f144" fmla="*/ 162 f122 1"/>
                <a:gd name="f145" fmla="*/ 63 f121 1"/>
                <a:gd name="f146" fmla="*/ 191 f122 1"/>
                <a:gd name="f147" fmla="*/ 111 f121 1"/>
                <a:gd name="f148" fmla="*/ 131 f122 1"/>
                <a:gd name="f149" fmla="*/ 148 f121 1"/>
                <a:gd name="f150" fmla="*/ 126 f122 1"/>
                <a:gd name="f151" fmla="*/ 167 f121 1"/>
                <a:gd name="f152" fmla="*/ 174 f121 1"/>
                <a:gd name="f153" fmla="*/ 145 f122 1"/>
                <a:gd name="f154" fmla="*/ 172 f121 1"/>
                <a:gd name="f155" fmla="*/ 218 f122 1"/>
                <a:gd name="f156" fmla="*/ 128 f121 1"/>
                <a:gd name="f157" fmla="*/ 261 f122 1"/>
                <a:gd name="f158" fmla="*/ 102 f121 1"/>
                <a:gd name="f159" fmla="*/ 291 f122 1"/>
                <a:gd name="f160" fmla="*/ 61 f121 1"/>
                <a:gd name="f161" fmla="*/ 276 f122 1"/>
                <a:gd name="f162" fmla="*/ 60 f121 1"/>
                <a:gd name="f163" fmla="*/ 215 f122 1"/>
                <a:gd name="f164" fmla="*/ 97 f121 1"/>
                <a:gd name="f165" fmla="*/ 179 f122 1"/>
                <a:gd name="f166" fmla="*/ 36 f121 1"/>
                <a:gd name="f167" fmla="*/ 170 f122 1"/>
                <a:gd name="f168" fmla="*/ 30 f121 1"/>
                <a:gd name="f169" fmla="*/ 160 f122 1"/>
                <a:gd name="f170" fmla="*/ 32 f121 1"/>
                <a:gd name="f171" fmla="*/ 99 f122 1"/>
                <a:gd name="f172" fmla="*/ 68 f121 1"/>
                <a:gd name="f173" fmla="*/ 62 f122 1"/>
                <a:gd name="f174" fmla="*/ 8 f121 1"/>
                <a:gd name="f175" fmla="*/ 48 f122 1"/>
                <a:gd name="f176" fmla="*/ 1 f121 1"/>
                <a:gd name="f177" fmla="*/ 37 f122 1"/>
                <a:gd name="f178" fmla="*/ 11 f121 1"/>
                <a:gd name="f179" fmla="*/ 8 f122 1"/>
                <a:gd name="f180" fmla="*/ 23 f122 1"/>
                <a:gd name="f181" fmla="*/ 229 f121 1"/>
                <a:gd name="f182" fmla="*/ 106 f122 1"/>
                <a:gd name="f183" fmla="*/ 289 f121 1"/>
                <a:gd name="f184" fmla="*/ 293 f121 1"/>
                <a:gd name="f185" fmla="*/ 268 f122 1"/>
                <a:gd name="f186" fmla="*/ 192 f121 1"/>
                <a:gd name="f187" fmla="*/ 296 f122 1"/>
                <a:gd name="f188" fmla="*/ 76 f121 1"/>
                <a:gd name="f189" fmla="*/ f123 1 f2"/>
                <a:gd name="f190" fmla="*/ f126 1 298"/>
                <a:gd name="f191" fmla="*/ f127 1 293"/>
                <a:gd name="f192" fmla="*/ f128 1 298"/>
                <a:gd name="f193" fmla="*/ f129 1 293"/>
                <a:gd name="f194" fmla="*/ f130 1 298"/>
                <a:gd name="f195" fmla="*/ f131 1 293"/>
                <a:gd name="f196" fmla="*/ f132 1 298"/>
                <a:gd name="f197" fmla="*/ f133 1 293"/>
                <a:gd name="f198" fmla="*/ f134 1 298"/>
                <a:gd name="f199" fmla="*/ f135 1 293"/>
                <a:gd name="f200" fmla="*/ f136 1 298"/>
                <a:gd name="f201" fmla="*/ f137 1 293"/>
                <a:gd name="f202" fmla="*/ f138 1 298"/>
                <a:gd name="f203" fmla="*/ f139 1 293"/>
                <a:gd name="f204" fmla="*/ f140 1 298"/>
                <a:gd name="f205" fmla="*/ f141 1 293"/>
                <a:gd name="f206" fmla="*/ f142 1 298"/>
                <a:gd name="f207" fmla="*/ f143 1 293"/>
                <a:gd name="f208" fmla="*/ f144 1 298"/>
                <a:gd name="f209" fmla="*/ f145 1 293"/>
                <a:gd name="f210" fmla="*/ f146 1 298"/>
                <a:gd name="f211" fmla="*/ f147 1 293"/>
                <a:gd name="f212" fmla="*/ f148 1 298"/>
                <a:gd name="f213" fmla="*/ f149 1 293"/>
                <a:gd name="f214" fmla="*/ f150 1 298"/>
                <a:gd name="f215" fmla="*/ f151 1 293"/>
                <a:gd name="f216" fmla="*/ f152 1 293"/>
                <a:gd name="f217" fmla="*/ f153 1 298"/>
                <a:gd name="f218" fmla="*/ f154 1 293"/>
                <a:gd name="f219" fmla="*/ f155 1 298"/>
                <a:gd name="f220" fmla="*/ f156 1 293"/>
                <a:gd name="f221" fmla="*/ f157 1 298"/>
                <a:gd name="f222" fmla="*/ f158 1 293"/>
                <a:gd name="f223" fmla="*/ f159 1 298"/>
                <a:gd name="f224" fmla="*/ f160 1 293"/>
                <a:gd name="f225" fmla="*/ f161 1 298"/>
                <a:gd name="f226" fmla="*/ f162 1 293"/>
                <a:gd name="f227" fmla="*/ f163 1 298"/>
                <a:gd name="f228" fmla="*/ f164 1 293"/>
                <a:gd name="f229" fmla="*/ f165 1 298"/>
                <a:gd name="f230" fmla="*/ f166 1 293"/>
                <a:gd name="f231" fmla="*/ f167 1 298"/>
                <a:gd name="f232" fmla="*/ f168 1 293"/>
                <a:gd name="f233" fmla="*/ f169 1 298"/>
                <a:gd name="f234" fmla="*/ f170 1 293"/>
                <a:gd name="f235" fmla="*/ f171 1 298"/>
                <a:gd name="f236" fmla="*/ f172 1 293"/>
                <a:gd name="f237" fmla="*/ f173 1 298"/>
                <a:gd name="f238" fmla="*/ f174 1 293"/>
                <a:gd name="f239" fmla="*/ f175 1 298"/>
                <a:gd name="f240" fmla="*/ f176 1 293"/>
                <a:gd name="f241" fmla="*/ f177 1 298"/>
                <a:gd name="f242" fmla="*/ f178 1 293"/>
                <a:gd name="f243" fmla="*/ f179 1 298"/>
                <a:gd name="f244" fmla="*/ f180 1 298"/>
                <a:gd name="f245" fmla="*/ f181 1 293"/>
                <a:gd name="f246" fmla="*/ f182 1 298"/>
                <a:gd name="f247" fmla="*/ f183 1 293"/>
                <a:gd name="f248" fmla="*/ f184 1 293"/>
                <a:gd name="f249" fmla="*/ f185 1 298"/>
                <a:gd name="f250" fmla="*/ f186 1 293"/>
                <a:gd name="f251" fmla="*/ f187 1 298"/>
                <a:gd name="f252" fmla="*/ f188 1 293"/>
                <a:gd name="f253" fmla="*/ 0 1 f124"/>
                <a:gd name="f254" fmla="*/ f6 1 f124"/>
                <a:gd name="f255" fmla="*/ 0 1 f125"/>
                <a:gd name="f256" fmla="*/ f7 1 f125"/>
                <a:gd name="f257" fmla="+- f189 0 f1"/>
                <a:gd name="f258" fmla="*/ f190 1 f124"/>
                <a:gd name="f259" fmla="*/ f191 1 f125"/>
                <a:gd name="f260" fmla="*/ f192 1 f124"/>
                <a:gd name="f261" fmla="*/ f193 1 f125"/>
                <a:gd name="f262" fmla="*/ f194 1 f124"/>
                <a:gd name="f263" fmla="*/ f195 1 f125"/>
                <a:gd name="f264" fmla="*/ f196 1 f124"/>
                <a:gd name="f265" fmla="*/ f197 1 f125"/>
                <a:gd name="f266" fmla="*/ f198 1 f124"/>
                <a:gd name="f267" fmla="*/ f199 1 f125"/>
                <a:gd name="f268" fmla="*/ f200 1 f124"/>
                <a:gd name="f269" fmla="*/ f201 1 f125"/>
                <a:gd name="f270" fmla="*/ f202 1 f124"/>
                <a:gd name="f271" fmla="*/ f203 1 f125"/>
                <a:gd name="f272" fmla="*/ f204 1 f124"/>
                <a:gd name="f273" fmla="*/ f205 1 f125"/>
                <a:gd name="f274" fmla="*/ f206 1 f124"/>
                <a:gd name="f275" fmla="*/ f207 1 f125"/>
                <a:gd name="f276" fmla="*/ f208 1 f124"/>
                <a:gd name="f277" fmla="*/ f209 1 f125"/>
                <a:gd name="f278" fmla="*/ f210 1 f124"/>
                <a:gd name="f279" fmla="*/ f211 1 f125"/>
                <a:gd name="f280" fmla="*/ f212 1 f124"/>
                <a:gd name="f281" fmla="*/ f213 1 f125"/>
                <a:gd name="f282" fmla="*/ f214 1 f124"/>
                <a:gd name="f283" fmla="*/ f215 1 f125"/>
                <a:gd name="f284" fmla="*/ f216 1 f125"/>
                <a:gd name="f285" fmla="*/ f217 1 f124"/>
                <a:gd name="f286" fmla="*/ f218 1 f125"/>
                <a:gd name="f287" fmla="*/ f219 1 f124"/>
                <a:gd name="f288" fmla="*/ f220 1 f125"/>
                <a:gd name="f289" fmla="*/ f221 1 f124"/>
                <a:gd name="f290" fmla="*/ f222 1 f125"/>
                <a:gd name="f291" fmla="*/ f223 1 f124"/>
                <a:gd name="f292" fmla="*/ f224 1 f125"/>
                <a:gd name="f293" fmla="*/ f225 1 f124"/>
                <a:gd name="f294" fmla="*/ f226 1 f125"/>
                <a:gd name="f295" fmla="*/ f227 1 f124"/>
                <a:gd name="f296" fmla="*/ f228 1 f125"/>
                <a:gd name="f297" fmla="*/ f229 1 f124"/>
                <a:gd name="f298" fmla="*/ f230 1 f125"/>
                <a:gd name="f299" fmla="*/ f231 1 f124"/>
                <a:gd name="f300" fmla="*/ f232 1 f125"/>
                <a:gd name="f301" fmla="*/ f233 1 f124"/>
                <a:gd name="f302" fmla="*/ f234 1 f125"/>
                <a:gd name="f303" fmla="*/ f235 1 f124"/>
                <a:gd name="f304" fmla="*/ f236 1 f125"/>
                <a:gd name="f305" fmla="*/ f237 1 f124"/>
                <a:gd name="f306" fmla="*/ f238 1 f125"/>
                <a:gd name="f307" fmla="*/ f239 1 f124"/>
                <a:gd name="f308" fmla="*/ f240 1 f125"/>
                <a:gd name="f309" fmla="*/ f241 1 f124"/>
                <a:gd name="f310" fmla="*/ f242 1 f125"/>
                <a:gd name="f311" fmla="*/ f243 1 f124"/>
                <a:gd name="f312" fmla="*/ f244 1 f124"/>
                <a:gd name="f313" fmla="*/ f245 1 f125"/>
                <a:gd name="f314" fmla="*/ f246 1 f124"/>
                <a:gd name="f315" fmla="*/ f247 1 f125"/>
                <a:gd name="f316" fmla="*/ f248 1 f125"/>
                <a:gd name="f317" fmla="*/ f249 1 f124"/>
                <a:gd name="f318" fmla="*/ f250 1 f125"/>
                <a:gd name="f319" fmla="*/ f251 1 f124"/>
                <a:gd name="f320" fmla="*/ f252 1 f125"/>
                <a:gd name="f321" fmla="*/ f253 f119 1"/>
                <a:gd name="f322" fmla="*/ f254 f119 1"/>
                <a:gd name="f323" fmla="*/ f256 f120 1"/>
                <a:gd name="f324" fmla="*/ f255 f120 1"/>
                <a:gd name="f325" fmla="*/ f258 f119 1"/>
                <a:gd name="f326" fmla="*/ f259 f120 1"/>
                <a:gd name="f327" fmla="*/ f260 f119 1"/>
                <a:gd name="f328" fmla="*/ f261 f120 1"/>
                <a:gd name="f329" fmla="*/ f262 f119 1"/>
                <a:gd name="f330" fmla="*/ f263 f120 1"/>
                <a:gd name="f331" fmla="*/ f264 f119 1"/>
                <a:gd name="f332" fmla="*/ f265 f120 1"/>
                <a:gd name="f333" fmla="*/ f266 f119 1"/>
                <a:gd name="f334" fmla="*/ f267 f120 1"/>
                <a:gd name="f335" fmla="*/ f268 f119 1"/>
                <a:gd name="f336" fmla="*/ f269 f120 1"/>
                <a:gd name="f337" fmla="*/ f270 f119 1"/>
                <a:gd name="f338" fmla="*/ f271 f120 1"/>
                <a:gd name="f339" fmla="*/ f272 f119 1"/>
                <a:gd name="f340" fmla="*/ f273 f120 1"/>
                <a:gd name="f341" fmla="*/ f274 f119 1"/>
                <a:gd name="f342" fmla="*/ f275 f120 1"/>
                <a:gd name="f343" fmla="*/ f276 f119 1"/>
                <a:gd name="f344" fmla="*/ f277 f120 1"/>
                <a:gd name="f345" fmla="*/ f278 f119 1"/>
                <a:gd name="f346" fmla="*/ f279 f120 1"/>
                <a:gd name="f347" fmla="*/ f280 f119 1"/>
                <a:gd name="f348" fmla="*/ f281 f120 1"/>
                <a:gd name="f349" fmla="*/ f282 f119 1"/>
                <a:gd name="f350" fmla="*/ f283 f120 1"/>
                <a:gd name="f351" fmla="*/ f284 f120 1"/>
                <a:gd name="f352" fmla="*/ f285 f119 1"/>
                <a:gd name="f353" fmla="*/ f286 f120 1"/>
                <a:gd name="f354" fmla="*/ f287 f119 1"/>
                <a:gd name="f355" fmla="*/ f288 f120 1"/>
                <a:gd name="f356" fmla="*/ f289 f119 1"/>
                <a:gd name="f357" fmla="*/ f290 f120 1"/>
                <a:gd name="f358" fmla="*/ f291 f119 1"/>
                <a:gd name="f359" fmla="*/ f292 f120 1"/>
                <a:gd name="f360" fmla="*/ f293 f119 1"/>
                <a:gd name="f361" fmla="*/ f294 f120 1"/>
                <a:gd name="f362" fmla="*/ f295 f119 1"/>
                <a:gd name="f363" fmla="*/ f296 f120 1"/>
                <a:gd name="f364" fmla="*/ f297 f119 1"/>
                <a:gd name="f365" fmla="*/ f298 f120 1"/>
                <a:gd name="f366" fmla="*/ f299 f119 1"/>
                <a:gd name="f367" fmla="*/ f300 f120 1"/>
                <a:gd name="f368" fmla="*/ f301 f119 1"/>
                <a:gd name="f369" fmla="*/ f302 f120 1"/>
                <a:gd name="f370" fmla="*/ f303 f119 1"/>
                <a:gd name="f371" fmla="*/ f304 f120 1"/>
                <a:gd name="f372" fmla="*/ f305 f119 1"/>
                <a:gd name="f373" fmla="*/ f306 f120 1"/>
                <a:gd name="f374" fmla="*/ f307 f119 1"/>
                <a:gd name="f375" fmla="*/ f308 f120 1"/>
                <a:gd name="f376" fmla="*/ f309 f119 1"/>
                <a:gd name="f377" fmla="*/ f310 f120 1"/>
                <a:gd name="f378" fmla="*/ f311 f119 1"/>
                <a:gd name="f379" fmla="*/ f312 f119 1"/>
                <a:gd name="f380" fmla="*/ f313 f120 1"/>
                <a:gd name="f381" fmla="*/ f314 f119 1"/>
                <a:gd name="f382" fmla="*/ f315 f120 1"/>
                <a:gd name="f383" fmla="*/ f316 f120 1"/>
                <a:gd name="f384" fmla="*/ f317 f119 1"/>
                <a:gd name="f385" fmla="*/ f318 f120 1"/>
                <a:gd name="f386" fmla="*/ f319 f119 1"/>
                <a:gd name="f387" fmla="*/ f320 f1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7">
                  <a:pos x="f325" y="f326"/>
                </a:cxn>
                <a:cxn ang="f257">
                  <a:pos x="f327" y="f328"/>
                </a:cxn>
                <a:cxn ang="f257">
                  <a:pos x="f329" y="f330"/>
                </a:cxn>
                <a:cxn ang="f257">
                  <a:pos x="f331" y="f332"/>
                </a:cxn>
                <a:cxn ang="f257">
                  <a:pos x="f333" y="f334"/>
                </a:cxn>
                <a:cxn ang="f257">
                  <a:pos x="f335" y="f336"/>
                </a:cxn>
                <a:cxn ang="f257">
                  <a:pos x="f337" y="f338"/>
                </a:cxn>
                <a:cxn ang="f257">
                  <a:pos x="f339" y="f340"/>
                </a:cxn>
                <a:cxn ang="f257">
                  <a:pos x="f341" y="f342"/>
                </a:cxn>
                <a:cxn ang="f257">
                  <a:pos x="f343" y="f344"/>
                </a:cxn>
                <a:cxn ang="f257">
                  <a:pos x="f345" y="f346"/>
                </a:cxn>
                <a:cxn ang="f257">
                  <a:pos x="f347" y="f348"/>
                </a:cxn>
                <a:cxn ang="f257">
                  <a:pos x="f349" y="f350"/>
                </a:cxn>
                <a:cxn ang="f257">
                  <a:pos x="f327" y="f351"/>
                </a:cxn>
                <a:cxn ang="f257">
                  <a:pos x="f352" y="f353"/>
                </a:cxn>
                <a:cxn ang="f257">
                  <a:pos x="f354" y="f355"/>
                </a:cxn>
                <a:cxn ang="f257">
                  <a:pos x="f354" y="f355"/>
                </a:cxn>
                <a:cxn ang="f257">
                  <a:pos x="f356" y="f357"/>
                </a:cxn>
                <a:cxn ang="f257">
                  <a:pos x="f325" y="f326"/>
                </a:cxn>
                <a:cxn ang="f257">
                  <a:pos x="f358" y="f359"/>
                </a:cxn>
                <a:cxn ang="f257">
                  <a:pos x="f360" y="f361"/>
                </a:cxn>
                <a:cxn ang="f257">
                  <a:pos x="f362" y="f363"/>
                </a:cxn>
                <a:cxn ang="f257">
                  <a:pos x="f364" y="f365"/>
                </a:cxn>
                <a:cxn ang="f257">
                  <a:pos x="f366" y="f367"/>
                </a:cxn>
                <a:cxn ang="f257">
                  <a:pos x="f368" y="f369"/>
                </a:cxn>
                <a:cxn ang="f257">
                  <a:pos x="f370" y="f371"/>
                </a:cxn>
                <a:cxn ang="f257">
                  <a:pos x="f372" y="f373"/>
                </a:cxn>
                <a:cxn ang="f257">
                  <a:pos x="f374" y="f375"/>
                </a:cxn>
                <a:cxn ang="f257">
                  <a:pos x="f376" y="f377"/>
                </a:cxn>
                <a:cxn ang="f257">
                  <a:pos x="f378" y="f355"/>
                </a:cxn>
                <a:cxn ang="f257">
                  <a:pos x="f379" y="f380"/>
                </a:cxn>
                <a:cxn ang="f257">
                  <a:pos x="f381" y="f382"/>
                </a:cxn>
                <a:cxn ang="f257">
                  <a:pos x="f327" y="f383"/>
                </a:cxn>
                <a:cxn ang="f257">
                  <a:pos x="f384" y="f385"/>
                </a:cxn>
                <a:cxn ang="f257">
                  <a:pos x="f386" y="f387"/>
                </a:cxn>
                <a:cxn ang="f257">
                  <a:pos x="f358" y="f359"/>
                </a:cxn>
              </a:cxnLst>
              <a:rect l="f321" t="f324" r="f322" b="f323"/>
              <a:pathLst>
                <a:path w="298" h="293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2" y="f33"/>
                    <a:pt x="f32" y="f33"/>
                  </a:cubicBezTo>
                  <a:cubicBezTo>
                    <a:pt x="f34" y="f35"/>
                    <a:pt x="f34" y="f35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5" y="f42"/>
                    <a:pt x="f37" y="f41"/>
                    <a:pt x="f41" y="f43"/>
                  </a:cubicBezTo>
                  <a:cubicBezTo>
                    <a:pt x="f29" y="f44"/>
                    <a:pt x="f29" y="f44"/>
                    <a:pt x="f29" y="f44"/>
                  </a:cubicBezTo>
                  <a:cubicBezTo>
                    <a:pt x="f45" y="f46"/>
                    <a:pt x="f45" y="f46"/>
                    <a:pt x="f45" y="f46"/>
                  </a:cubicBezTo>
                  <a:cubicBezTo>
                    <a:pt x="f47" y="f48"/>
                    <a:pt x="f47" y="f48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15" y="f55"/>
                    <a:pt x="f56" y="f57"/>
                    <a:pt x="f14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3" y="f64"/>
                    <a:pt x="f63" y="f64"/>
                    <a:pt x="f63" y="f64"/>
                  </a:cubicBezTo>
                  <a:cubicBezTo>
                    <a:pt x="f65" y="f42"/>
                    <a:pt x="f65" y="f42"/>
                    <a:pt x="f65" y="f42"/>
                  </a:cubicBezTo>
                  <a:lnTo>
                    <a:pt x="f8" y="f9"/>
                  </a:lnTo>
                  <a:close/>
                  <a:moveTo>
                    <a:pt x="f66" y="f67"/>
                  </a:moveTo>
                  <a:cubicBezTo>
                    <a:pt x="f68" y="f69"/>
                    <a:pt x="f70" y="f69"/>
                    <a:pt x="f71" y="f72"/>
                  </a:cubicBezTo>
                  <a:cubicBezTo>
                    <a:pt x="f73" y="f74"/>
                    <a:pt x="f73" y="f74"/>
                    <a:pt x="f73" y="f74"/>
                  </a:cubicBezTo>
                  <a:cubicBezTo>
                    <a:pt x="f75" y="f76"/>
                    <a:pt x="f75" y="f76"/>
                    <a:pt x="f75" y="f76"/>
                  </a:cubicBezTo>
                  <a:cubicBezTo>
                    <a:pt x="f77" y="f26"/>
                    <a:pt x="f57" y="f78"/>
                    <a:pt x="f79" y="f80"/>
                  </a:cubicBezTo>
                  <a:cubicBezTo>
                    <a:pt x="f81" y="f82"/>
                    <a:pt x="f83" y="f80"/>
                    <a:pt x="f52" y="f84"/>
                  </a:cubicBezTo>
                  <a:cubicBezTo>
                    <a:pt x="f43" y="f85"/>
                    <a:pt x="f43" y="f85"/>
                    <a:pt x="f43" y="f85"/>
                  </a:cubicBezTo>
                  <a:cubicBezTo>
                    <a:pt x="f22" y="f86"/>
                    <a:pt x="f22" y="f86"/>
                    <a:pt x="f22" y="f86"/>
                  </a:cubicBezTo>
                  <a:cubicBezTo>
                    <a:pt x="f72" y="f87"/>
                    <a:pt x="f88" y="f5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86" y="f64"/>
                    <a:pt x="f86" y="f64"/>
                    <a:pt x="f86" y="f64"/>
                  </a:cubicBezTo>
                  <a:cubicBezTo>
                    <a:pt x="f5" y="f29"/>
                    <a:pt x="f97" y="f98"/>
                    <a:pt x="f99" y="f10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7"/>
                    <a:pt x="f14" y="f7"/>
                  </a:cubicBezTo>
                  <a:cubicBezTo>
                    <a:pt x="f109" y="f7"/>
                    <a:pt x="f110" y="f111"/>
                    <a:pt x="f112" y="f113"/>
                  </a:cubicBezTo>
                  <a:cubicBezTo>
                    <a:pt x="f114" y="f115"/>
                    <a:pt x="f114" y="f115"/>
                    <a:pt x="f114" y="f115"/>
                  </a:cubicBezTo>
                  <a:cubicBezTo>
                    <a:pt x="f6" y="f116"/>
                    <a:pt x="f114" y="f117"/>
                    <a:pt x="f66" y="f67"/>
                  </a:cubicBezTo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53565A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rójkąt równoramienny 66">
            <a:extLst>
              <a:ext uri="{FF2B5EF4-FFF2-40B4-BE49-F238E27FC236}">
                <a16:creationId xmlns:a16="http://schemas.microsoft.com/office/drawing/2014/main" id="{4E58E602-B049-917D-7248-8125D97EF6C3}"/>
              </a:ext>
            </a:extLst>
          </p:cNvPr>
          <p:cNvSpPr/>
          <p:nvPr/>
        </p:nvSpPr>
        <p:spPr>
          <a:xfrm rot="16200004">
            <a:off x="10216892" y="5943600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48A23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Trójkąt równoramienny 67">
            <a:extLst>
              <a:ext uri="{FF2B5EF4-FFF2-40B4-BE49-F238E27FC236}">
                <a16:creationId xmlns:a16="http://schemas.microsoft.com/office/drawing/2014/main" id="{0A390FD5-CBA4-F5B4-4CE2-98D46392F46C}"/>
              </a:ext>
            </a:extLst>
          </p:cNvPr>
          <p:cNvSpPr/>
          <p:nvPr/>
        </p:nvSpPr>
        <p:spPr>
          <a:xfrm rot="5400013">
            <a:off x="-1187695" y="5105396"/>
            <a:ext cx="2121408" cy="182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CB333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               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B52A60A-86DD-582D-428C-0F2E30F17C1E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007095" y="1486914"/>
            <a:ext cx="5651504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0D73654-EB6B-4119-6FAD-3E437C46FD9B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478587" y="1486914"/>
            <a:ext cx="5109411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pl-PL" b="0" i="0" u="none" strike="noStrike" cap="none" spc="0" baseline="0">
                <a:solidFill>
                  <a:srgbClr val="53565A"/>
                </a:solidFill>
                <a:uFillTx/>
                <a:latin typeface="Calibri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2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z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3">
            <a:extLst>
              <a:ext uri="{FF2B5EF4-FFF2-40B4-BE49-F238E27FC236}">
                <a16:creationId xmlns:a16="http://schemas.microsoft.com/office/drawing/2014/main" id="{A987466E-1917-92A6-7870-E7C4709874B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847865" y="1340766"/>
            <a:ext cx="6912772" cy="4528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pl-PL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5">
            <a:extLst>
              <a:ext uri="{FF2B5EF4-FFF2-40B4-BE49-F238E27FC236}">
                <a16:creationId xmlns:a16="http://schemas.microsoft.com/office/drawing/2014/main" id="{34BB137F-3045-2238-0BEE-EEAD8E8788F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952503" y="1340766"/>
            <a:ext cx="3703338" cy="45282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l-PL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B9289BB8-34A9-26BB-2C1B-451B77375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3" y="450003"/>
            <a:ext cx="8599886" cy="559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pl-PL" sz="2400" b="0" i="0" u="none" strike="noStrike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:a16="http://schemas.microsoft.com/office/drawing/2014/main" id="{B1E51242-EBC7-1FAE-C9C8-3FC1E96B9B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081555" y="6465896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</a:defRPr>
            </a:lvl1pPr>
          </a:lstStyle>
          <a:p>
            <a:pPr lvl="0"/>
            <a:fld id="{AB228EFE-9887-447B-8B44-08A86BBB8727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765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 tytułowy"/>
          <p:cNvSpPr txBox="1">
            <a:spLocks noGrp="1"/>
          </p:cNvSpPr>
          <p:nvPr>
            <p:ph type="title"/>
          </p:nvPr>
        </p:nvSpPr>
        <p:spPr>
          <a:xfrm>
            <a:off x="14859000" y="365125"/>
            <a:ext cx="10515600" cy="1325563"/>
          </a:xfrm>
          <a:prstGeom prst="rect">
            <a:avLst/>
          </a:prstGeom>
        </p:spPr>
        <p:txBody>
          <a:bodyPr anchor="t"/>
          <a:lstStyle/>
          <a:p>
            <a:r>
              <a:t>Tekst tytułowy</a:t>
            </a:r>
          </a:p>
        </p:txBody>
      </p:sp>
      <p:sp>
        <p:nvSpPr>
          <p:cNvPr id="79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0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631400" y="6356350"/>
            <a:ext cx="335866" cy="333088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0330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1" name="Data — symbol zastępczy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22" name="Stopka — symbol zastępczy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23" name="Numer slajdu — symbol zastępczy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304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dwa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4" name="Data — symbol zastępczy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15" name="Stopka — symbol zastępczy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6314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cztery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4" name="Zawartość — symbol zastępczy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Zawartość — symbol zastępczy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Zawartość — symbol zastępczy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Zawartość — symbol zastępczy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Data — symbol zastępczy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22" name="Stopka — symbol zastępczy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23" name="Numer slajdu — symbol zastępczy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4100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lewa zawartoś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4" name="Data — symbol zastępczy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15" name="Stopka — symbol zastępczy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496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yśrodkuj tekst z górnym obramowani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29.07.20XX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Szkolenie nowych pracowników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6403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655" r:id="rId2"/>
    <p:sldLayoutId id="214748365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29.07.20XX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Szkolenie nowych pracowników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4645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4022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FA2B21-3FCD-4721-B95C-427943F61125}" type="datetime1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liknij, aby dodać tytuł"/>
          <p:cNvSpPr txBox="1">
            <a:spLocks noGrp="1"/>
          </p:cNvSpPr>
          <p:nvPr>
            <p:ph type="title" hasCustomPrompt="1"/>
          </p:nvPr>
        </p:nvSpPr>
        <p:spPr>
          <a:xfrm>
            <a:off x="478586" y="2717637"/>
            <a:ext cx="11183147" cy="1325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Kliknij, aby dodać tytuł</a:t>
            </a:r>
          </a:p>
        </p:txBody>
      </p:sp>
      <p:grpSp>
        <p:nvGrpSpPr>
          <p:cNvPr id="57" name="Group 17"/>
          <p:cNvGrpSpPr/>
          <p:nvPr/>
        </p:nvGrpSpPr>
        <p:grpSpPr>
          <a:xfrm>
            <a:off x="479459" y="454088"/>
            <a:ext cx="1802974" cy="691475"/>
            <a:chOff x="0" y="0"/>
            <a:chExt cx="1802972" cy="691473"/>
          </a:xfrm>
        </p:grpSpPr>
        <p:sp>
          <p:nvSpPr>
            <p:cNvPr id="3" name="Freeform 18"/>
            <p:cNvSpPr/>
            <p:nvPr/>
          </p:nvSpPr>
          <p:spPr>
            <a:xfrm>
              <a:off x="431686" y="165574"/>
              <a:ext cx="74139" cy="11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0" y="10701"/>
                  </a:moveTo>
                  <a:cubicBezTo>
                    <a:pt x="15000" y="10701"/>
                    <a:pt x="16800" y="9116"/>
                    <a:pt x="16800" y="6738"/>
                  </a:cubicBezTo>
                  <a:cubicBezTo>
                    <a:pt x="16800" y="4161"/>
                    <a:pt x="15000" y="2576"/>
                    <a:pt x="11400" y="2576"/>
                  </a:cubicBezTo>
                  <a:cubicBezTo>
                    <a:pt x="4800" y="2576"/>
                    <a:pt x="4800" y="2576"/>
                    <a:pt x="4800" y="2576"/>
                  </a:cubicBezTo>
                  <a:cubicBezTo>
                    <a:pt x="4800" y="10701"/>
                    <a:pt x="4800" y="10701"/>
                    <a:pt x="4800" y="10701"/>
                  </a:cubicBezTo>
                  <a:lnTo>
                    <a:pt x="11400" y="10701"/>
                  </a:lnTo>
                  <a:close/>
                  <a:moveTo>
                    <a:pt x="4800" y="21402"/>
                  </a:moveTo>
                  <a:cubicBezTo>
                    <a:pt x="4800" y="21402"/>
                    <a:pt x="3900" y="21600"/>
                    <a:pt x="2400" y="21600"/>
                  </a:cubicBezTo>
                  <a:cubicBezTo>
                    <a:pt x="900" y="21600"/>
                    <a:pt x="0" y="21402"/>
                    <a:pt x="0" y="214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000" y="0"/>
                    <a:pt x="12000" y="0"/>
                    <a:pt x="12000" y="0"/>
                  </a:cubicBezTo>
                  <a:cubicBezTo>
                    <a:pt x="18000" y="0"/>
                    <a:pt x="21600" y="2774"/>
                    <a:pt x="21600" y="6738"/>
                  </a:cubicBezTo>
                  <a:cubicBezTo>
                    <a:pt x="21600" y="10503"/>
                    <a:pt x="18000" y="13277"/>
                    <a:pt x="12000" y="13277"/>
                  </a:cubicBezTo>
                  <a:cubicBezTo>
                    <a:pt x="4800" y="13277"/>
                    <a:pt x="4800" y="13277"/>
                    <a:pt x="4800" y="13277"/>
                  </a:cubicBezTo>
                  <a:lnTo>
                    <a:pt x="4800" y="2140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Freeform 19"/>
            <p:cNvSpPr/>
            <p:nvPr/>
          </p:nvSpPr>
          <p:spPr>
            <a:xfrm>
              <a:off x="515958" y="194376"/>
              <a:ext cx="64005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1451"/>
                  </a:moveTo>
                  <a:cubicBezTo>
                    <a:pt x="7316" y="11451"/>
                    <a:pt x="5574" y="12492"/>
                    <a:pt x="5574" y="14834"/>
                  </a:cubicBezTo>
                  <a:cubicBezTo>
                    <a:pt x="5574" y="17436"/>
                    <a:pt x="7316" y="18477"/>
                    <a:pt x="10103" y="18477"/>
                  </a:cubicBezTo>
                  <a:cubicBezTo>
                    <a:pt x="14284" y="18477"/>
                    <a:pt x="16026" y="15875"/>
                    <a:pt x="16026" y="13012"/>
                  </a:cubicBezTo>
                  <a:cubicBezTo>
                    <a:pt x="16026" y="11711"/>
                    <a:pt x="16026" y="11711"/>
                    <a:pt x="16026" y="11711"/>
                  </a:cubicBezTo>
                  <a:cubicBezTo>
                    <a:pt x="14981" y="11711"/>
                    <a:pt x="12890" y="11451"/>
                    <a:pt x="10800" y="11451"/>
                  </a:cubicBezTo>
                  <a:moveTo>
                    <a:pt x="11497" y="0"/>
                  </a:moveTo>
                  <a:cubicBezTo>
                    <a:pt x="19161" y="0"/>
                    <a:pt x="21600" y="2602"/>
                    <a:pt x="21600" y="7547"/>
                  </a:cubicBezTo>
                  <a:cubicBezTo>
                    <a:pt x="21600" y="20819"/>
                    <a:pt x="21600" y="20819"/>
                    <a:pt x="21600" y="20819"/>
                  </a:cubicBezTo>
                  <a:cubicBezTo>
                    <a:pt x="21600" y="20819"/>
                    <a:pt x="20903" y="21080"/>
                    <a:pt x="19510" y="21080"/>
                  </a:cubicBezTo>
                  <a:cubicBezTo>
                    <a:pt x="18116" y="21080"/>
                    <a:pt x="17419" y="20819"/>
                    <a:pt x="17419" y="20819"/>
                  </a:cubicBezTo>
                  <a:cubicBezTo>
                    <a:pt x="16374" y="18217"/>
                    <a:pt x="16374" y="18217"/>
                    <a:pt x="16374" y="18217"/>
                  </a:cubicBezTo>
                  <a:cubicBezTo>
                    <a:pt x="14981" y="20299"/>
                    <a:pt x="12194" y="21600"/>
                    <a:pt x="8361" y="21600"/>
                  </a:cubicBezTo>
                  <a:cubicBezTo>
                    <a:pt x="3135" y="21600"/>
                    <a:pt x="0" y="19258"/>
                    <a:pt x="0" y="14834"/>
                  </a:cubicBezTo>
                  <a:cubicBezTo>
                    <a:pt x="0" y="10670"/>
                    <a:pt x="3484" y="8848"/>
                    <a:pt x="10103" y="8848"/>
                  </a:cubicBezTo>
                  <a:cubicBezTo>
                    <a:pt x="12542" y="8848"/>
                    <a:pt x="14981" y="8848"/>
                    <a:pt x="16026" y="9108"/>
                  </a:cubicBezTo>
                  <a:cubicBezTo>
                    <a:pt x="16026" y="7547"/>
                    <a:pt x="16026" y="7547"/>
                    <a:pt x="16026" y="7547"/>
                  </a:cubicBezTo>
                  <a:cubicBezTo>
                    <a:pt x="16026" y="4945"/>
                    <a:pt x="14981" y="3383"/>
                    <a:pt x="10800" y="3383"/>
                  </a:cubicBezTo>
                  <a:cubicBezTo>
                    <a:pt x="6968" y="3383"/>
                    <a:pt x="3832" y="4424"/>
                    <a:pt x="3832" y="4424"/>
                  </a:cubicBezTo>
                  <a:cubicBezTo>
                    <a:pt x="3832" y="4164"/>
                    <a:pt x="3135" y="3904"/>
                    <a:pt x="2439" y="3123"/>
                  </a:cubicBezTo>
                  <a:cubicBezTo>
                    <a:pt x="2090" y="2342"/>
                    <a:pt x="2090" y="1561"/>
                    <a:pt x="2090" y="1561"/>
                  </a:cubicBezTo>
                  <a:cubicBezTo>
                    <a:pt x="2090" y="1561"/>
                    <a:pt x="6271" y="0"/>
                    <a:pt x="11497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20"/>
            <p:cNvSpPr/>
            <p:nvPr/>
          </p:nvSpPr>
          <p:spPr>
            <a:xfrm>
              <a:off x="601297" y="157338"/>
              <a:ext cx="62938" cy="12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extrusionOk="0">
                  <a:moveTo>
                    <a:pt x="9207" y="4794"/>
                  </a:moveTo>
                  <a:cubicBezTo>
                    <a:pt x="7790" y="4611"/>
                    <a:pt x="6728" y="4428"/>
                    <a:pt x="6020" y="3879"/>
                  </a:cubicBezTo>
                  <a:cubicBezTo>
                    <a:pt x="11331" y="35"/>
                    <a:pt x="11331" y="35"/>
                    <a:pt x="11331" y="35"/>
                  </a:cubicBezTo>
                  <a:cubicBezTo>
                    <a:pt x="12748" y="-148"/>
                    <a:pt x="14872" y="401"/>
                    <a:pt x="15934" y="1133"/>
                  </a:cubicBezTo>
                  <a:lnTo>
                    <a:pt x="9207" y="4794"/>
                  </a:lnTo>
                  <a:close/>
                  <a:moveTo>
                    <a:pt x="21600" y="21269"/>
                  </a:moveTo>
                  <a:cubicBezTo>
                    <a:pt x="21600" y="21269"/>
                    <a:pt x="20892" y="21452"/>
                    <a:pt x="19121" y="21452"/>
                  </a:cubicBezTo>
                  <a:cubicBezTo>
                    <a:pt x="17351" y="21452"/>
                    <a:pt x="16289" y="21269"/>
                    <a:pt x="16289" y="21269"/>
                  </a:cubicBezTo>
                  <a:cubicBezTo>
                    <a:pt x="16289" y="11384"/>
                    <a:pt x="16289" y="11384"/>
                    <a:pt x="16289" y="11384"/>
                  </a:cubicBezTo>
                  <a:cubicBezTo>
                    <a:pt x="16289" y="9737"/>
                    <a:pt x="14872" y="8821"/>
                    <a:pt x="11331" y="8821"/>
                  </a:cubicBezTo>
                  <a:cubicBezTo>
                    <a:pt x="8852" y="8821"/>
                    <a:pt x="6728" y="9554"/>
                    <a:pt x="5311" y="10652"/>
                  </a:cubicBezTo>
                  <a:cubicBezTo>
                    <a:pt x="5311" y="21269"/>
                    <a:pt x="5311" y="21269"/>
                    <a:pt x="5311" y="21269"/>
                  </a:cubicBezTo>
                  <a:cubicBezTo>
                    <a:pt x="5311" y="21269"/>
                    <a:pt x="4249" y="21452"/>
                    <a:pt x="2833" y="21452"/>
                  </a:cubicBezTo>
                  <a:cubicBezTo>
                    <a:pt x="708" y="21452"/>
                    <a:pt x="0" y="21269"/>
                    <a:pt x="0" y="21269"/>
                  </a:cubicBezTo>
                  <a:cubicBezTo>
                    <a:pt x="0" y="7174"/>
                    <a:pt x="0" y="7174"/>
                    <a:pt x="0" y="7174"/>
                  </a:cubicBezTo>
                  <a:cubicBezTo>
                    <a:pt x="0" y="7174"/>
                    <a:pt x="708" y="6991"/>
                    <a:pt x="2833" y="6991"/>
                  </a:cubicBezTo>
                  <a:cubicBezTo>
                    <a:pt x="4249" y="6991"/>
                    <a:pt x="5311" y="7174"/>
                    <a:pt x="5311" y="7174"/>
                  </a:cubicBezTo>
                  <a:cubicBezTo>
                    <a:pt x="5311" y="8455"/>
                    <a:pt x="5311" y="8455"/>
                    <a:pt x="5311" y="8455"/>
                  </a:cubicBezTo>
                  <a:cubicBezTo>
                    <a:pt x="7082" y="7357"/>
                    <a:pt x="9915" y="6625"/>
                    <a:pt x="13456" y="6625"/>
                  </a:cubicBezTo>
                  <a:cubicBezTo>
                    <a:pt x="18767" y="6625"/>
                    <a:pt x="21600" y="8272"/>
                    <a:pt x="21600" y="10835"/>
                  </a:cubicBezTo>
                  <a:lnTo>
                    <a:pt x="21600" y="2126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Freeform 21"/>
            <p:cNvSpPr/>
            <p:nvPr/>
          </p:nvSpPr>
          <p:spPr>
            <a:xfrm>
              <a:off x="682902" y="194376"/>
              <a:ext cx="55471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0" y="0"/>
                  </a:moveTo>
                  <a:cubicBezTo>
                    <a:pt x="17600" y="0"/>
                    <a:pt x="20000" y="1041"/>
                    <a:pt x="20000" y="1041"/>
                  </a:cubicBezTo>
                  <a:cubicBezTo>
                    <a:pt x="20000" y="2082"/>
                    <a:pt x="19600" y="3383"/>
                    <a:pt x="18400" y="3904"/>
                  </a:cubicBezTo>
                  <a:cubicBezTo>
                    <a:pt x="18400" y="3904"/>
                    <a:pt x="15600" y="3383"/>
                    <a:pt x="12000" y="3383"/>
                  </a:cubicBezTo>
                  <a:cubicBezTo>
                    <a:pt x="8000" y="3383"/>
                    <a:pt x="6000" y="4164"/>
                    <a:pt x="6000" y="5986"/>
                  </a:cubicBezTo>
                  <a:cubicBezTo>
                    <a:pt x="6000" y="8067"/>
                    <a:pt x="9600" y="8588"/>
                    <a:pt x="13600" y="9369"/>
                  </a:cubicBezTo>
                  <a:cubicBezTo>
                    <a:pt x="17600" y="10149"/>
                    <a:pt x="21600" y="11451"/>
                    <a:pt x="21600" y="15094"/>
                  </a:cubicBezTo>
                  <a:cubicBezTo>
                    <a:pt x="21600" y="19258"/>
                    <a:pt x="17600" y="21600"/>
                    <a:pt x="10000" y="21600"/>
                  </a:cubicBezTo>
                  <a:cubicBezTo>
                    <a:pt x="3600" y="21600"/>
                    <a:pt x="0" y="20039"/>
                    <a:pt x="0" y="20039"/>
                  </a:cubicBezTo>
                  <a:cubicBezTo>
                    <a:pt x="0" y="18998"/>
                    <a:pt x="400" y="17957"/>
                    <a:pt x="1600" y="17176"/>
                  </a:cubicBezTo>
                  <a:cubicBezTo>
                    <a:pt x="1600" y="17176"/>
                    <a:pt x="5600" y="18217"/>
                    <a:pt x="10000" y="18217"/>
                  </a:cubicBezTo>
                  <a:cubicBezTo>
                    <a:pt x="13600" y="18217"/>
                    <a:pt x="15600" y="17176"/>
                    <a:pt x="15600" y="15354"/>
                  </a:cubicBezTo>
                  <a:cubicBezTo>
                    <a:pt x="15600" y="13272"/>
                    <a:pt x="12400" y="12752"/>
                    <a:pt x="8800" y="11971"/>
                  </a:cubicBezTo>
                  <a:cubicBezTo>
                    <a:pt x="4800" y="11190"/>
                    <a:pt x="0" y="10149"/>
                    <a:pt x="0" y="6246"/>
                  </a:cubicBezTo>
                  <a:cubicBezTo>
                    <a:pt x="0" y="2602"/>
                    <a:pt x="4000" y="0"/>
                    <a:pt x="11600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>
              <a:off x="748506" y="178601"/>
              <a:ext cx="51738" cy="10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11664" y="14895"/>
                  </a:moveTo>
                  <a:cubicBezTo>
                    <a:pt x="11664" y="17731"/>
                    <a:pt x="13824" y="18604"/>
                    <a:pt x="18144" y="18604"/>
                  </a:cubicBezTo>
                  <a:cubicBezTo>
                    <a:pt x="19440" y="18604"/>
                    <a:pt x="21168" y="18604"/>
                    <a:pt x="21168" y="18604"/>
                  </a:cubicBezTo>
                  <a:cubicBezTo>
                    <a:pt x="21168" y="18604"/>
                    <a:pt x="21600" y="19040"/>
                    <a:pt x="21600" y="19913"/>
                  </a:cubicBezTo>
                  <a:cubicBezTo>
                    <a:pt x="21600" y="20567"/>
                    <a:pt x="21168" y="21004"/>
                    <a:pt x="21168" y="21004"/>
                  </a:cubicBezTo>
                  <a:cubicBezTo>
                    <a:pt x="19872" y="21222"/>
                    <a:pt x="18144" y="21440"/>
                    <a:pt x="16416" y="21440"/>
                  </a:cubicBezTo>
                  <a:cubicBezTo>
                    <a:pt x="8640" y="21440"/>
                    <a:pt x="5184" y="19040"/>
                    <a:pt x="5184" y="14895"/>
                  </a:cubicBezTo>
                  <a:cubicBezTo>
                    <a:pt x="5184" y="6167"/>
                    <a:pt x="5184" y="6167"/>
                    <a:pt x="5184" y="6167"/>
                  </a:cubicBezTo>
                  <a:cubicBezTo>
                    <a:pt x="432" y="6167"/>
                    <a:pt x="432" y="6167"/>
                    <a:pt x="432" y="6167"/>
                  </a:cubicBezTo>
                  <a:cubicBezTo>
                    <a:pt x="432" y="6167"/>
                    <a:pt x="0" y="5731"/>
                    <a:pt x="0" y="4858"/>
                  </a:cubicBezTo>
                  <a:cubicBezTo>
                    <a:pt x="0" y="4204"/>
                    <a:pt x="432" y="3767"/>
                    <a:pt x="432" y="3767"/>
                  </a:cubicBezTo>
                  <a:cubicBezTo>
                    <a:pt x="5184" y="3767"/>
                    <a:pt x="5184" y="3767"/>
                    <a:pt x="5184" y="3767"/>
                  </a:cubicBezTo>
                  <a:cubicBezTo>
                    <a:pt x="5184" y="713"/>
                    <a:pt x="5184" y="713"/>
                    <a:pt x="5184" y="713"/>
                  </a:cubicBezTo>
                  <a:cubicBezTo>
                    <a:pt x="6912" y="276"/>
                    <a:pt x="9504" y="-160"/>
                    <a:pt x="11664" y="58"/>
                  </a:cubicBezTo>
                  <a:cubicBezTo>
                    <a:pt x="11664" y="3767"/>
                    <a:pt x="11664" y="3767"/>
                    <a:pt x="11664" y="3767"/>
                  </a:cubicBezTo>
                  <a:cubicBezTo>
                    <a:pt x="20304" y="3767"/>
                    <a:pt x="20304" y="3767"/>
                    <a:pt x="20304" y="3767"/>
                  </a:cubicBezTo>
                  <a:cubicBezTo>
                    <a:pt x="20304" y="3767"/>
                    <a:pt x="20736" y="4204"/>
                    <a:pt x="20736" y="4858"/>
                  </a:cubicBezTo>
                  <a:cubicBezTo>
                    <a:pt x="20736" y="5731"/>
                    <a:pt x="20304" y="6167"/>
                    <a:pt x="20304" y="6167"/>
                  </a:cubicBezTo>
                  <a:cubicBezTo>
                    <a:pt x="11664" y="6167"/>
                    <a:pt x="11664" y="6167"/>
                    <a:pt x="11664" y="6167"/>
                  </a:cubicBezTo>
                  <a:lnTo>
                    <a:pt x="11664" y="14895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Freeform 23"/>
            <p:cNvSpPr/>
            <p:nvPr/>
          </p:nvSpPr>
          <p:spPr>
            <a:xfrm>
              <a:off x="807176" y="196509"/>
              <a:ext cx="116809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0" y="10116"/>
                  </a:moveTo>
                  <a:cubicBezTo>
                    <a:pt x="11087" y="7382"/>
                    <a:pt x="10896" y="5468"/>
                    <a:pt x="10896" y="4101"/>
                  </a:cubicBezTo>
                  <a:cubicBezTo>
                    <a:pt x="10704" y="4101"/>
                    <a:pt x="10704" y="4101"/>
                    <a:pt x="10704" y="4101"/>
                  </a:cubicBezTo>
                  <a:cubicBezTo>
                    <a:pt x="10704" y="5468"/>
                    <a:pt x="10513" y="7382"/>
                    <a:pt x="9940" y="10116"/>
                  </a:cubicBezTo>
                  <a:cubicBezTo>
                    <a:pt x="7646" y="21327"/>
                    <a:pt x="7646" y="21327"/>
                    <a:pt x="7646" y="21327"/>
                  </a:cubicBezTo>
                  <a:cubicBezTo>
                    <a:pt x="7264" y="21600"/>
                    <a:pt x="6690" y="21600"/>
                    <a:pt x="6117" y="21600"/>
                  </a:cubicBezTo>
                  <a:cubicBezTo>
                    <a:pt x="5352" y="21600"/>
                    <a:pt x="4779" y="21600"/>
                    <a:pt x="4396" y="2132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573" y="0"/>
                    <a:pt x="1529" y="0"/>
                  </a:cubicBezTo>
                  <a:cubicBezTo>
                    <a:pt x="2485" y="0"/>
                    <a:pt x="2676" y="273"/>
                    <a:pt x="2676" y="273"/>
                  </a:cubicBezTo>
                  <a:cubicBezTo>
                    <a:pt x="5352" y="13397"/>
                    <a:pt x="5352" y="13397"/>
                    <a:pt x="5352" y="13397"/>
                  </a:cubicBezTo>
                  <a:cubicBezTo>
                    <a:pt x="5735" y="15038"/>
                    <a:pt x="5926" y="16678"/>
                    <a:pt x="6117" y="17499"/>
                  </a:cubicBezTo>
                  <a:cubicBezTo>
                    <a:pt x="6117" y="17499"/>
                    <a:pt x="6117" y="17499"/>
                    <a:pt x="6117" y="17499"/>
                  </a:cubicBezTo>
                  <a:cubicBezTo>
                    <a:pt x="6308" y="16405"/>
                    <a:pt x="6308" y="15311"/>
                    <a:pt x="6690" y="13397"/>
                  </a:cubicBezTo>
                  <a:cubicBezTo>
                    <a:pt x="9366" y="273"/>
                    <a:pt x="9366" y="273"/>
                    <a:pt x="9366" y="273"/>
                  </a:cubicBezTo>
                  <a:cubicBezTo>
                    <a:pt x="9366" y="273"/>
                    <a:pt x="10131" y="0"/>
                    <a:pt x="10896" y="0"/>
                  </a:cubicBezTo>
                  <a:cubicBezTo>
                    <a:pt x="11851" y="0"/>
                    <a:pt x="12425" y="273"/>
                    <a:pt x="12425" y="273"/>
                  </a:cubicBezTo>
                  <a:cubicBezTo>
                    <a:pt x="14910" y="13397"/>
                    <a:pt x="14910" y="13397"/>
                    <a:pt x="14910" y="13397"/>
                  </a:cubicBezTo>
                  <a:cubicBezTo>
                    <a:pt x="15292" y="15038"/>
                    <a:pt x="15483" y="16678"/>
                    <a:pt x="15483" y="17499"/>
                  </a:cubicBezTo>
                  <a:cubicBezTo>
                    <a:pt x="15674" y="17499"/>
                    <a:pt x="15674" y="17499"/>
                    <a:pt x="15674" y="17499"/>
                  </a:cubicBezTo>
                  <a:cubicBezTo>
                    <a:pt x="15674" y="16678"/>
                    <a:pt x="15865" y="15311"/>
                    <a:pt x="16439" y="13397"/>
                  </a:cubicBezTo>
                  <a:cubicBezTo>
                    <a:pt x="19115" y="273"/>
                    <a:pt x="19115" y="273"/>
                    <a:pt x="19115" y="273"/>
                  </a:cubicBezTo>
                  <a:cubicBezTo>
                    <a:pt x="19115" y="273"/>
                    <a:pt x="19497" y="0"/>
                    <a:pt x="20262" y="0"/>
                  </a:cubicBezTo>
                  <a:cubicBezTo>
                    <a:pt x="21218" y="0"/>
                    <a:pt x="21600" y="273"/>
                    <a:pt x="21600" y="273"/>
                  </a:cubicBezTo>
                  <a:cubicBezTo>
                    <a:pt x="17204" y="21327"/>
                    <a:pt x="17204" y="21327"/>
                    <a:pt x="17204" y="21327"/>
                  </a:cubicBezTo>
                  <a:cubicBezTo>
                    <a:pt x="16630" y="21600"/>
                    <a:pt x="16248" y="21600"/>
                    <a:pt x="15483" y="21600"/>
                  </a:cubicBezTo>
                  <a:cubicBezTo>
                    <a:pt x="14910" y="21600"/>
                    <a:pt x="14527" y="21600"/>
                    <a:pt x="13954" y="21327"/>
                  </a:cubicBezTo>
                  <a:lnTo>
                    <a:pt x="11660" y="10116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Freeform 24"/>
            <p:cNvSpPr/>
            <p:nvPr/>
          </p:nvSpPr>
          <p:spPr>
            <a:xfrm>
              <a:off x="934118" y="194376"/>
              <a:ext cx="68805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9" y="3123"/>
                  </a:moveTo>
                  <a:cubicBezTo>
                    <a:pt x="7093" y="3123"/>
                    <a:pt x="4836" y="4684"/>
                    <a:pt x="4836" y="10670"/>
                  </a:cubicBezTo>
                  <a:cubicBezTo>
                    <a:pt x="4836" y="16916"/>
                    <a:pt x="7093" y="18477"/>
                    <a:pt x="10639" y="18477"/>
                  </a:cubicBezTo>
                  <a:cubicBezTo>
                    <a:pt x="14185" y="18477"/>
                    <a:pt x="16442" y="16916"/>
                    <a:pt x="16442" y="10670"/>
                  </a:cubicBezTo>
                  <a:cubicBezTo>
                    <a:pt x="16442" y="4684"/>
                    <a:pt x="14185" y="3123"/>
                    <a:pt x="10639" y="3123"/>
                  </a:cubicBezTo>
                  <a:moveTo>
                    <a:pt x="10639" y="0"/>
                  </a:moveTo>
                  <a:cubicBezTo>
                    <a:pt x="17409" y="0"/>
                    <a:pt x="21600" y="3123"/>
                    <a:pt x="21600" y="10670"/>
                  </a:cubicBezTo>
                  <a:cubicBezTo>
                    <a:pt x="21600" y="18477"/>
                    <a:pt x="17409" y="21600"/>
                    <a:pt x="10639" y="21600"/>
                  </a:cubicBezTo>
                  <a:cubicBezTo>
                    <a:pt x="4191" y="21600"/>
                    <a:pt x="0" y="18477"/>
                    <a:pt x="0" y="10670"/>
                  </a:cubicBezTo>
                  <a:cubicBezTo>
                    <a:pt x="0" y="3123"/>
                    <a:pt x="4191" y="0"/>
                    <a:pt x="10639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Freeform 25"/>
            <p:cNvSpPr/>
            <p:nvPr/>
          </p:nvSpPr>
          <p:spPr>
            <a:xfrm>
              <a:off x="1013589" y="196509"/>
              <a:ext cx="116275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0" y="10116"/>
                  </a:moveTo>
                  <a:cubicBezTo>
                    <a:pt x="11087" y="7382"/>
                    <a:pt x="10896" y="5468"/>
                    <a:pt x="10896" y="4101"/>
                  </a:cubicBezTo>
                  <a:cubicBezTo>
                    <a:pt x="10704" y="4101"/>
                    <a:pt x="10704" y="4101"/>
                    <a:pt x="10704" y="4101"/>
                  </a:cubicBezTo>
                  <a:cubicBezTo>
                    <a:pt x="10704" y="5468"/>
                    <a:pt x="10513" y="7382"/>
                    <a:pt x="9940" y="10116"/>
                  </a:cubicBezTo>
                  <a:cubicBezTo>
                    <a:pt x="7646" y="21327"/>
                    <a:pt x="7646" y="21327"/>
                    <a:pt x="7646" y="21327"/>
                  </a:cubicBezTo>
                  <a:cubicBezTo>
                    <a:pt x="7264" y="21600"/>
                    <a:pt x="6690" y="21600"/>
                    <a:pt x="5926" y="21600"/>
                  </a:cubicBezTo>
                  <a:cubicBezTo>
                    <a:pt x="5352" y="21600"/>
                    <a:pt x="4779" y="21600"/>
                    <a:pt x="4396" y="2132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573" y="0"/>
                    <a:pt x="1338" y="0"/>
                  </a:cubicBezTo>
                  <a:cubicBezTo>
                    <a:pt x="2294" y="0"/>
                    <a:pt x="2676" y="273"/>
                    <a:pt x="2676" y="273"/>
                  </a:cubicBezTo>
                  <a:cubicBezTo>
                    <a:pt x="5352" y="13397"/>
                    <a:pt x="5352" y="13397"/>
                    <a:pt x="5352" y="13397"/>
                  </a:cubicBezTo>
                  <a:cubicBezTo>
                    <a:pt x="5735" y="15038"/>
                    <a:pt x="5926" y="16678"/>
                    <a:pt x="5926" y="17499"/>
                  </a:cubicBezTo>
                  <a:cubicBezTo>
                    <a:pt x="6117" y="17499"/>
                    <a:pt x="6117" y="17499"/>
                    <a:pt x="6117" y="17499"/>
                  </a:cubicBezTo>
                  <a:cubicBezTo>
                    <a:pt x="6117" y="16405"/>
                    <a:pt x="6308" y="15311"/>
                    <a:pt x="6690" y="13397"/>
                  </a:cubicBezTo>
                  <a:cubicBezTo>
                    <a:pt x="9366" y="273"/>
                    <a:pt x="9366" y="273"/>
                    <a:pt x="9366" y="273"/>
                  </a:cubicBezTo>
                  <a:cubicBezTo>
                    <a:pt x="9366" y="273"/>
                    <a:pt x="10131" y="0"/>
                    <a:pt x="10896" y="0"/>
                  </a:cubicBezTo>
                  <a:cubicBezTo>
                    <a:pt x="11851" y="0"/>
                    <a:pt x="12425" y="273"/>
                    <a:pt x="12425" y="273"/>
                  </a:cubicBezTo>
                  <a:cubicBezTo>
                    <a:pt x="14910" y="13397"/>
                    <a:pt x="14910" y="13397"/>
                    <a:pt x="14910" y="13397"/>
                  </a:cubicBezTo>
                  <a:cubicBezTo>
                    <a:pt x="15292" y="15038"/>
                    <a:pt x="15483" y="16678"/>
                    <a:pt x="15483" y="17499"/>
                  </a:cubicBezTo>
                  <a:cubicBezTo>
                    <a:pt x="15483" y="17499"/>
                    <a:pt x="15483" y="17499"/>
                    <a:pt x="15483" y="17499"/>
                  </a:cubicBezTo>
                  <a:cubicBezTo>
                    <a:pt x="15674" y="16678"/>
                    <a:pt x="15865" y="15311"/>
                    <a:pt x="16248" y="13397"/>
                  </a:cubicBezTo>
                  <a:cubicBezTo>
                    <a:pt x="18924" y="273"/>
                    <a:pt x="18924" y="273"/>
                    <a:pt x="18924" y="273"/>
                  </a:cubicBezTo>
                  <a:cubicBezTo>
                    <a:pt x="18924" y="273"/>
                    <a:pt x="19497" y="0"/>
                    <a:pt x="20262" y="0"/>
                  </a:cubicBezTo>
                  <a:cubicBezTo>
                    <a:pt x="21218" y="0"/>
                    <a:pt x="21600" y="273"/>
                    <a:pt x="21600" y="273"/>
                  </a:cubicBezTo>
                  <a:cubicBezTo>
                    <a:pt x="17204" y="21327"/>
                    <a:pt x="17204" y="21327"/>
                    <a:pt x="17204" y="21327"/>
                  </a:cubicBezTo>
                  <a:cubicBezTo>
                    <a:pt x="16630" y="21600"/>
                    <a:pt x="16057" y="21600"/>
                    <a:pt x="15483" y="21600"/>
                  </a:cubicBezTo>
                  <a:cubicBezTo>
                    <a:pt x="14910" y="21600"/>
                    <a:pt x="14336" y="21600"/>
                    <a:pt x="13763" y="21327"/>
                  </a:cubicBezTo>
                  <a:lnTo>
                    <a:pt x="11660" y="10116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Freeform 26"/>
            <p:cNvSpPr/>
            <p:nvPr/>
          </p:nvSpPr>
          <p:spPr>
            <a:xfrm>
              <a:off x="1135730" y="196509"/>
              <a:ext cx="75206" cy="12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19" y="16800"/>
                  </a:moveTo>
                  <a:cubicBezTo>
                    <a:pt x="11540" y="19754"/>
                    <a:pt x="10060" y="21600"/>
                    <a:pt x="5030" y="21600"/>
                  </a:cubicBezTo>
                  <a:cubicBezTo>
                    <a:pt x="3551" y="21600"/>
                    <a:pt x="2663" y="21231"/>
                    <a:pt x="2663" y="21231"/>
                  </a:cubicBezTo>
                  <a:cubicBezTo>
                    <a:pt x="2663" y="21231"/>
                    <a:pt x="2367" y="20862"/>
                    <a:pt x="2367" y="20308"/>
                  </a:cubicBezTo>
                  <a:cubicBezTo>
                    <a:pt x="2367" y="19569"/>
                    <a:pt x="2663" y="19200"/>
                    <a:pt x="2663" y="19200"/>
                  </a:cubicBezTo>
                  <a:cubicBezTo>
                    <a:pt x="2663" y="19200"/>
                    <a:pt x="3551" y="19200"/>
                    <a:pt x="4734" y="19200"/>
                  </a:cubicBezTo>
                  <a:cubicBezTo>
                    <a:pt x="6805" y="19200"/>
                    <a:pt x="7693" y="18831"/>
                    <a:pt x="9173" y="16246"/>
                  </a:cubicBezTo>
                  <a:cubicBezTo>
                    <a:pt x="10060" y="14585"/>
                    <a:pt x="10060" y="14585"/>
                    <a:pt x="10060" y="14585"/>
                  </a:cubicBezTo>
                  <a:cubicBezTo>
                    <a:pt x="9468" y="14585"/>
                    <a:pt x="9173" y="14585"/>
                    <a:pt x="8581" y="1440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888" y="0"/>
                    <a:pt x="2367" y="0"/>
                  </a:cubicBezTo>
                  <a:cubicBezTo>
                    <a:pt x="3847" y="0"/>
                    <a:pt x="4734" y="185"/>
                    <a:pt x="4734" y="185"/>
                  </a:cubicBezTo>
                  <a:cubicBezTo>
                    <a:pt x="9764" y="8677"/>
                    <a:pt x="9764" y="8677"/>
                    <a:pt x="9764" y="8677"/>
                  </a:cubicBezTo>
                  <a:cubicBezTo>
                    <a:pt x="10948" y="10523"/>
                    <a:pt x="11244" y="11815"/>
                    <a:pt x="11244" y="11815"/>
                  </a:cubicBezTo>
                  <a:cubicBezTo>
                    <a:pt x="11540" y="11815"/>
                    <a:pt x="11540" y="11815"/>
                    <a:pt x="11540" y="11815"/>
                  </a:cubicBezTo>
                  <a:cubicBezTo>
                    <a:pt x="11540" y="11815"/>
                    <a:pt x="12132" y="10523"/>
                    <a:pt x="13019" y="8677"/>
                  </a:cubicBezTo>
                  <a:cubicBezTo>
                    <a:pt x="17458" y="185"/>
                    <a:pt x="17458" y="185"/>
                    <a:pt x="17458" y="185"/>
                  </a:cubicBezTo>
                  <a:cubicBezTo>
                    <a:pt x="17458" y="185"/>
                    <a:pt x="18049" y="0"/>
                    <a:pt x="19529" y="0"/>
                  </a:cubicBezTo>
                  <a:cubicBezTo>
                    <a:pt x="21008" y="0"/>
                    <a:pt x="21600" y="185"/>
                    <a:pt x="21600" y="185"/>
                  </a:cubicBezTo>
                  <a:lnTo>
                    <a:pt x="13019" y="16800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Freeform 27"/>
            <p:cNvSpPr/>
            <p:nvPr/>
          </p:nvSpPr>
          <p:spPr>
            <a:xfrm>
              <a:off x="1260538" y="165574"/>
              <a:ext cx="62938" cy="11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11" y="21402"/>
                  </a:moveTo>
                  <a:cubicBezTo>
                    <a:pt x="5311" y="21402"/>
                    <a:pt x="4603" y="21600"/>
                    <a:pt x="2479" y="21600"/>
                  </a:cubicBezTo>
                  <a:cubicBezTo>
                    <a:pt x="708" y="21600"/>
                    <a:pt x="0" y="21402"/>
                    <a:pt x="0" y="214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246" y="0"/>
                    <a:pt x="21246" y="0"/>
                    <a:pt x="21246" y="0"/>
                  </a:cubicBezTo>
                  <a:cubicBezTo>
                    <a:pt x="21600" y="396"/>
                    <a:pt x="21600" y="793"/>
                    <a:pt x="21600" y="1387"/>
                  </a:cubicBezTo>
                  <a:cubicBezTo>
                    <a:pt x="21600" y="1783"/>
                    <a:pt x="21600" y="2180"/>
                    <a:pt x="21246" y="2576"/>
                  </a:cubicBezTo>
                  <a:cubicBezTo>
                    <a:pt x="5311" y="2576"/>
                    <a:pt x="5311" y="2576"/>
                    <a:pt x="5311" y="2576"/>
                  </a:cubicBezTo>
                  <a:cubicBezTo>
                    <a:pt x="5311" y="9908"/>
                    <a:pt x="5311" y="9908"/>
                    <a:pt x="5311" y="9908"/>
                  </a:cubicBezTo>
                  <a:cubicBezTo>
                    <a:pt x="19475" y="9908"/>
                    <a:pt x="19475" y="9908"/>
                    <a:pt x="19475" y="9908"/>
                  </a:cubicBezTo>
                  <a:cubicBezTo>
                    <a:pt x="19830" y="10106"/>
                    <a:pt x="19830" y="10503"/>
                    <a:pt x="19830" y="11097"/>
                  </a:cubicBezTo>
                  <a:cubicBezTo>
                    <a:pt x="19830" y="11494"/>
                    <a:pt x="19830" y="11890"/>
                    <a:pt x="19475" y="12286"/>
                  </a:cubicBezTo>
                  <a:cubicBezTo>
                    <a:pt x="5311" y="12286"/>
                    <a:pt x="5311" y="12286"/>
                    <a:pt x="5311" y="12286"/>
                  </a:cubicBezTo>
                  <a:lnTo>
                    <a:pt x="5311" y="2140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Freeform 28"/>
            <p:cNvSpPr/>
            <p:nvPr/>
          </p:nvSpPr>
          <p:spPr>
            <a:xfrm>
              <a:off x="1337876" y="196509"/>
              <a:ext cx="62405" cy="8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7"/>
                  </a:moveTo>
                  <a:cubicBezTo>
                    <a:pt x="0" y="267"/>
                    <a:pt x="708" y="0"/>
                    <a:pt x="2479" y="0"/>
                  </a:cubicBezTo>
                  <a:cubicBezTo>
                    <a:pt x="4249" y="0"/>
                    <a:pt x="5311" y="267"/>
                    <a:pt x="5311" y="267"/>
                  </a:cubicBezTo>
                  <a:cubicBezTo>
                    <a:pt x="5311" y="14667"/>
                    <a:pt x="5311" y="14667"/>
                    <a:pt x="5311" y="14667"/>
                  </a:cubicBezTo>
                  <a:cubicBezTo>
                    <a:pt x="5311" y="17067"/>
                    <a:pt x="6728" y="18133"/>
                    <a:pt x="10269" y="18133"/>
                  </a:cubicBezTo>
                  <a:cubicBezTo>
                    <a:pt x="12393" y="18133"/>
                    <a:pt x="14872" y="17333"/>
                    <a:pt x="16289" y="15733"/>
                  </a:cubicBezTo>
                  <a:cubicBezTo>
                    <a:pt x="16289" y="267"/>
                    <a:pt x="16289" y="267"/>
                    <a:pt x="16289" y="267"/>
                  </a:cubicBezTo>
                  <a:cubicBezTo>
                    <a:pt x="16289" y="267"/>
                    <a:pt x="17351" y="0"/>
                    <a:pt x="18767" y="0"/>
                  </a:cubicBezTo>
                  <a:cubicBezTo>
                    <a:pt x="20892" y="0"/>
                    <a:pt x="21600" y="267"/>
                    <a:pt x="21600" y="267"/>
                  </a:cubicBezTo>
                  <a:cubicBezTo>
                    <a:pt x="21600" y="20800"/>
                    <a:pt x="21600" y="20800"/>
                    <a:pt x="21600" y="20800"/>
                  </a:cubicBezTo>
                  <a:cubicBezTo>
                    <a:pt x="21600" y="20800"/>
                    <a:pt x="20892" y="21067"/>
                    <a:pt x="18767" y="21067"/>
                  </a:cubicBezTo>
                  <a:cubicBezTo>
                    <a:pt x="17351" y="21067"/>
                    <a:pt x="16289" y="20800"/>
                    <a:pt x="16289" y="20800"/>
                  </a:cubicBezTo>
                  <a:cubicBezTo>
                    <a:pt x="16289" y="18933"/>
                    <a:pt x="16289" y="18933"/>
                    <a:pt x="16289" y="18933"/>
                  </a:cubicBezTo>
                  <a:cubicBezTo>
                    <a:pt x="14164" y="20533"/>
                    <a:pt x="11331" y="21600"/>
                    <a:pt x="8144" y="21600"/>
                  </a:cubicBezTo>
                  <a:cubicBezTo>
                    <a:pt x="2833" y="21600"/>
                    <a:pt x="0" y="18933"/>
                    <a:pt x="0" y="15467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Freeform 29"/>
            <p:cNvSpPr/>
            <p:nvPr/>
          </p:nvSpPr>
          <p:spPr>
            <a:xfrm>
              <a:off x="1423215" y="194376"/>
              <a:ext cx="62938" cy="8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33"/>
                  </a:moveTo>
                  <a:cubicBezTo>
                    <a:pt x="21600" y="21333"/>
                    <a:pt x="20892" y="21600"/>
                    <a:pt x="19121" y="21600"/>
                  </a:cubicBezTo>
                  <a:cubicBezTo>
                    <a:pt x="17351" y="21600"/>
                    <a:pt x="16289" y="21333"/>
                    <a:pt x="16289" y="21333"/>
                  </a:cubicBezTo>
                  <a:cubicBezTo>
                    <a:pt x="16289" y="6933"/>
                    <a:pt x="16289" y="6933"/>
                    <a:pt x="16289" y="6933"/>
                  </a:cubicBezTo>
                  <a:cubicBezTo>
                    <a:pt x="16289" y="4533"/>
                    <a:pt x="14872" y="3200"/>
                    <a:pt x="11331" y="3200"/>
                  </a:cubicBezTo>
                  <a:cubicBezTo>
                    <a:pt x="8852" y="3200"/>
                    <a:pt x="6728" y="4267"/>
                    <a:pt x="5311" y="5867"/>
                  </a:cubicBezTo>
                  <a:cubicBezTo>
                    <a:pt x="5311" y="21333"/>
                    <a:pt x="5311" y="21333"/>
                    <a:pt x="5311" y="21333"/>
                  </a:cubicBezTo>
                  <a:cubicBezTo>
                    <a:pt x="5311" y="21333"/>
                    <a:pt x="4249" y="21600"/>
                    <a:pt x="2479" y="21600"/>
                  </a:cubicBezTo>
                  <a:cubicBezTo>
                    <a:pt x="708" y="21600"/>
                    <a:pt x="0" y="21333"/>
                    <a:pt x="0" y="21333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0" y="800"/>
                    <a:pt x="708" y="533"/>
                    <a:pt x="2479" y="533"/>
                  </a:cubicBezTo>
                  <a:cubicBezTo>
                    <a:pt x="4249" y="533"/>
                    <a:pt x="5311" y="800"/>
                    <a:pt x="5311" y="800"/>
                  </a:cubicBezTo>
                  <a:cubicBezTo>
                    <a:pt x="5311" y="2667"/>
                    <a:pt x="5311" y="2667"/>
                    <a:pt x="5311" y="2667"/>
                  </a:cubicBezTo>
                  <a:cubicBezTo>
                    <a:pt x="7082" y="1067"/>
                    <a:pt x="9915" y="0"/>
                    <a:pt x="13456" y="0"/>
                  </a:cubicBezTo>
                  <a:cubicBezTo>
                    <a:pt x="18767" y="0"/>
                    <a:pt x="21600" y="2400"/>
                    <a:pt x="21600" y="6133"/>
                  </a:cubicBezTo>
                  <a:lnTo>
                    <a:pt x="21600" y="21333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Freeform 30"/>
            <p:cNvSpPr/>
            <p:nvPr/>
          </p:nvSpPr>
          <p:spPr>
            <a:xfrm>
              <a:off x="1504287" y="161307"/>
              <a:ext cx="68271" cy="1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27" y="8452"/>
                  </a:moveTo>
                  <a:cubicBezTo>
                    <a:pt x="7200" y="8452"/>
                    <a:pt x="5236" y="9579"/>
                    <a:pt x="5236" y="13711"/>
                  </a:cubicBezTo>
                  <a:cubicBezTo>
                    <a:pt x="5236" y="18031"/>
                    <a:pt x="7200" y="19158"/>
                    <a:pt x="11127" y="19158"/>
                  </a:cubicBezTo>
                  <a:cubicBezTo>
                    <a:pt x="14727" y="19158"/>
                    <a:pt x="16691" y="17468"/>
                    <a:pt x="16691" y="15590"/>
                  </a:cubicBezTo>
                  <a:cubicBezTo>
                    <a:pt x="16691" y="11833"/>
                    <a:pt x="16691" y="11833"/>
                    <a:pt x="16691" y="11833"/>
                  </a:cubicBezTo>
                  <a:cubicBezTo>
                    <a:pt x="16364" y="9955"/>
                    <a:pt x="14727" y="8452"/>
                    <a:pt x="11127" y="8452"/>
                  </a:cubicBezTo>
                  <a:moveTo>
                    <a:pt x="18982" y="0"/>
                  </a:moveTo>
                  <a:cubicBezTo>
                    <a:pt x="20618" y="0"/>
                    <a:pt x="21600" y="188"/>
                    <a:pt x="21600" y="188"/>
                  </a:cubicBezTo>
                  <a:cubicBezTo>
                    <a:pt x="21600" y="21037"/>
                    <a:pt x="21600" y="21037"/>
                    <a:pt x="21600" y="21037"/>
                  </a:cubicBezTo>
                  <a:cubicBezTo>
                    <a:pt x="21600" y="21037"/>
                    <a:pt x="20618" y="21224"/>
                    <a:pt x="19309" y="21224"/>
                  </a:cubicBezTo>
                  <a:cubicBezTo>
                    <a:pt x="18327" y="21224"/>
                    <a:pt x="17345" y="21037"/>
                    <a:pt x="17345" y="21037"/>
                  </a:cubicBezTo>
                  <a:cubicBezTo>
                    <a:pt x="16691" y="19534"/>
                    <a:pt x="16691" y="19534"/>
                    <a:pt x="16691" y="19534"/>
                  </a:cubicBezTo>
                  <a:cubicBezTo>
                    <a:pt x="15382" y="20849"/>
                    <a:pt x="13091" y="21600"/>
                    <a:pt x="9491" y="21600"/>
                  </a:cubicBezTo>
                  <a:cubicBezTo>
                    <a:pt x="3927" y="21600"/>
                    <a:pt x="0" y="19534"/>
                    <a:pt x="0" y="13711"/>
                  </a:cubicBezTo>
                  <a:cubicBezTo>
                    <a:pt x="0" y="8077"/>
                    <a:pt x="3927" y="6010"/>
                    <a:pt x="9491" y="6010"/>
                  </a:cubicBezTo>
                  <a:cubicBezTo>
                    <a:pt x="12764" y="6010"/>
                    <a:pt x="15055" y="6762"/>
                    <a:pt x="16691" y="7889"/>
                  </a:cubicBezTo>
                  <a:cubicBezTo>
                    <a:pt x="16691" y="188"/>
                    <a:pt x="16691" y="188"/>
                    <a:pt x="16691" y="188"/>
                  </a:cubicBezTo>
                  <a:cubicBezTo>
                    <a:pt x="16691" y="188"/>
                    <a:pt x="17345" y="0"/>
                    <a:pt x="18982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Freeform 31"/>
            <p:cNvSpPr/>
            <p:nvPr/>
          </p:nvSpPr>
          <p:spPr>
            <a:xfrm>
              <a:off x="1593892" y="196509"/>
              <a:ext cx="62938" cy="8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7"/>
                  </a:moveTo>
                  <a:cubicBezTo>
                    <a:pt x="0" y="267"/>
                    <a:pt x="1062" y="0"/>
                    <a:pt x="2833" y="0"/>
                  </a:cubicBezTo>
                  <a:cubicBezTo>
                    <a:pt x="4603" y="0"/>
                    <a:pt x="5311" y="267"/>
                    <a:pt x="5311" y="267"/>
                  </a:cubicBezTo>
                  <a:cubicBezTo>
                    <a:pt x="5311" y="14667"/>
                    <a:pt x="5311" y="14667"/>
                    <a:pt x="5311" y="14667"/>
                  </a:cubicBezTo>
                  <a:cubicBezTo>
                    <a:pt x="5311" y="17067"/>
                    <a:pt x="7082" y="18133"/>
                    <a:pt x="10269" y="18133"/>
                  </a:cubicBezTo>
                  <a:cubicBezTo>
                    <a:pt x="12748" y="18133"/>
                    <a:pt x="14872" y="17333"/>
                    <a:pt x="16289" y="15733"/>
                  </a:cubicBezTo>
                  <a:cubicBezTo>
                    <a:pt x="16289" y="267"/>
                    <a:pt x="16289" y="267"/>
                    <a:pt x="16289" y="267"/>
                  </a:cubicBezTo>
                  <a:cubicBezTo>
                    <a:pt x="16289" y="267"/>
                    <a:pt x="17351" y="0"/>
                    <a:pt x="19121" y="0"/>
                  </a:cubicBezTo>
                  <a:cubicBezTo>
                    <a:pt x="20892" y="0"/>
                    <a:pt x="21600" y="267"/>
                    <a:pt x="21600" y="267"/>
                  </a:cubicBezTo>
                  <a:cubicBezTo>
                    <a:pt x="21600" y="20800"/>
                    <a:pt x="21600" y="20800"/>
                    <a:pt x="21600" y="20800"/>
                  </a:cubicBezTo>
                  <a:cubicBezTo>
                    <a:pt x="21600" y="20800"/>
                    <a:pt x="20892" y="21067"/>
                    <a:pt x="19121" y="21067"/>
                  </a:cubicBezTo>
                  <a:cubicBezTo>
                    <a:pt x="17351" y="21067"/>
                    <a:pt x="16289" y="20800"/>
                    <a:pt x="16289" y="20800"/>
                  </a:cubicBezTo>
                  <a:cubicBezTo>
                    <a:pt x="16289" y="18933"/>
                    <a:pt x="16289" y="18933"/>
                    <a:pt x="16289" y="18933"/>
                  </a:cubicBezTo>
                  <a:cubicBezTo>
                    <a:pt x="14518" y="20533"/>
                    <a:pt x="11685" y="21600"/>
                    <a:pt x="8144" y="21600"/>
                  </a:cubicBezTo>
                  <a:cubicBezTo>
                    <a:pt x="2833" y="21600"/>
                    <a:pt x="0" y="18933"/>
                    <a:pt x="0" y="15467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Freeform 32"/>
            <p:cNvSpPr/>
            <p:nvPr/>
          </p:nvSpPr>
          <p:spPr>
            <a:xfrm>
              <a:off x="1676564" y="194376"/>
              <a:ext cx="55471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0" y="0"/>
                  </a:moveTo>
                  <a:cubicBezTo>
                    <a:pt x="17200" y="0"/>
                    <a:pt x="20000" y="1041"/>
                    <a:pt x="20000" y="1041"/>
                  </a:cubicBezTo>
                  <a:cubicBezTo>
                    <a:pt x="20000" y="2082"/>
                    <a:pt x="19200" y="3383"/>
                    <a:pt x="18400" y="3904"/>
                  </a:cubicBezTo>
                  <a:cubicBezTo>
                    <a:pt x="18400" y="3904"/>
                    <a:pt x="15200" y="3383"/>
                    <a:pt x="12000" y="3383"/>
                  </a:cubicBezTo>
                  <a:cubicBezTo>
                    <a:pt x="8000" y="3383"/>
                    <a:pt x="5600" y="4164"/>
                    <a:pt x="5600" y="5986"/>
                  </a:cubicBezTo>
                  <a:cubicBezTo>
                    <a:pt x="5600" y="8067"/>
                    <a:pt x="9600" y="8588"/>
                    <a:pt x="13200" y="9369"/>
                  </a:cubicBezTo>
                  <a:cubicBezTo>
                    <a:pt x="17200" y="10149"/>
                    <a:pt x="21600" y="11451"/>
                    <a:pt x="21600" y="15094"/>
                  </a:cubicBezTo>
                  <a:cubicBezTo>
                    <a:pt x="21600" y="19258"/>
                    <a:pt x="17600" y="21600"/>
                    <a:pt x="10000" y="21600"/>
                  </a:cubicBezTo>
                  <a:cubicBezTo>
                    <a:pt x="3600" y="21600"/>
                    <a:pt x="0" y="20039"/>
                    <a:pt x="0" y="20039"/>
                  </a:cubicBezTo>
                  <a:cubicBezTo>
                    <a:pt x="0" y="18998"/>
                    <a:pt x="400" y="17957"/>
                    <a:pt x="1600" y="17176"/>
                  </a:cubicBezTo>
                  <a:cubicBezTo>
                    <a:pt x="1600" y="17176"/>
                    <a:pt x="5600" y="18217"/>
                    <a:pt x="9600" y="18217"/>
                  </a:cubicBezTo>
                  <a:cubicBezTo>
                    <a:pt x="13200" y="18217"/>
                    <a:pt x="15600" y="17176"/>
                    <a:pt x="15600" y="15354"/>
                  </a:cubicBezTo>
                  <a:cubicBezTo>
                    <a:pt x="15600" y="13272"/>
                    <a:pt x="12000" y="12752"/>
                    <a:pt x="8400" y="11971"/>
                  </a:cubicBezTo>
                  <a:cubicBezTo>
                    <a:pt x="4400" y="11190"/>
                    <a:pt x="0" y="10149"/>
                    <a:pt x="0" y="6246"/>
                  </a:cubicBezTo>
                  <a:cubicBezTo>
                    <a:pt x="0" y="2602"/>
                    <a:pt x="3600" y="0"/>
                    <a:pt x="11200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Freeform 33"/>
            <p:cNvSpPr/>
            <p:nvPr/>
          </p:nvSpPr>
          <p:spPr>
            <a:xfrm>
              <a:off x="1743235" y="196509"/>
              <a:ext cx="59738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8" y="18319"/>
                  </a:moveTo>
                  <a:cubicBezTo>
                    <a:pt x="21228" y="18319"/>
                    <a:pt x="21600" y="18866"/>
                    <a:pt x="21600" y="19959"/>
                  </a:cubicBezTo>
                  <a:cubicBezTo>
                    <a:pt x="21600" y="21053"/>
                    <a:pt x="21228" y="21600"/>
                    <a:pt x="21228" y="21600"/>
                  </a:cubicBezTo>
                  <a:cubicBezTo>
                    <a:pt x="372" y="21600"/>
                    <a:pt x="372" y="21600"/>
                    <a:pt x="372" y="21600"/>
                  </a:cubicBezTo>
                  <a:cubicBezTo>
                    <a:pt x="372" y="21053"/>
                    <a:pt x="0" y="20506"/>
                    <a:pt x="0" y="19959"/>
                  </a:cubicBezTo>
                  <a:cubicBezTo>
                    <a:pt x="0" y="19139"/>
                    <a:pt x="372" y="18592"/>
                    <a:pt x="372" y="18319"/>
                  </a:cubicBezTo>
                  <a:cubicBezTo>
                    <a:pt x="15269" y="3281"/>
                    <a:pt x="15269" y="3281"/>
                    <a:pt x="15269" y="3281"/>
                  </a:cubicBezTo>
                  <a:cubicBezTo>
                    <a:pt x="1490" y="3281"/>
                    <a:pt x="1490" y="3281"/>
                    <a:pt x="1490" y="3281"/>
                  </a:cubicBezTo>
                  <a:cubicBezTo>
                    <a:pt x="1490" y="3281"/>
                    <a:pt x="1117" y="2734"/>
                    <a:pt x="1117" y="1641"/>
                  </a:cubicBezTo>
                  <a:cubicBezTo>
                    <a:pt x="1117" y="547"/>
                    <a:pt x="1490" y="0"/>
                    <a:pt x="1490" y="0"/>
                  </a:cubicBezTo>
                  <a:cubicBezTo>
                    <a:pt x="21228" y="0"/>
                    <a:pt x="21228" y="0"/>
                    <a:pt x="21228" y="0"/>
                  </a:cubicBezTo>
                  <a:cubicBezTo>
                    <a:pt x="21600" y="273"/>
                    <a:pt x="21600" y="820"/>
                    <a:pt x="21600" y="1641"/>
                  </a:cubicBezTo>
                  <a:cubicBezTo>
                    <a:pt x="21600" y="2187"/>
                    <a:pt x="21600" y="2734"/>
                    <a:pt x="21228" y="3281"/>
                  </a:cubicBezTo>
                  <a:cubicBezTo>
                    <a:pt x="6331" y="18319"/>
                    <a:pt x="6331" y="18319"/>
                    <a:pt x="6331" y="18319"/>
                  </a:cubicBezTo>
                  <a:lnTo>
                    <a:pt x="21228" y="1831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Freeform 34"/>
            <p:cNvSpPr/>
            <p:nvPr/>
          </p:nvSpPr>
          <p:spPr>
            <a:xfrm>
              <a:off x="431686" y="353852"/>
              <a:ext cx="78406" cy="11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47" y="10000"/>
                  </a:moveTo>
                  <a:cubicBezTo>
                    <a:pt x="10516" y="10000"/>
                    <a:pt x="10516" y="10000"/>
                    <a:pt x="10516" y="10000"/>
                  </a:cubicBezTo>
                  <a:cubicBezTo>
                    <a:pt x="13926" y="10000"/>
                    <a:pt x="15632" y="8600"/>
                    <a:pt x="15632" y="6200"/>
                  </a:cubicBezTo>
                  <a:cubicBezTo>
                    <a:pt x="15632" y="3800"/>
                    <a:pt x="13926" y="2400"/>
                    <a:pt x="10516" y="2400"/>
                  </a:cubicBezTo>
                  <a:cubicBezTo>
                    <a:pt x="4547" y="2400"/>
                    <a:pt x="4547" y="2400"/>
                    <a:pt x="4547" y="2400"/>
                  </a:cubicBezTo>
                  <a:lnTo>
                    <a:pt x="4547" y="10000"/>
                  </a:lnTo>
                  <a:close/>
                  <a:moveTo>
                    <a:pt x="11084" y="0"/>
                  </a:moveTo>
                  <a:cubicBezTo>
                    <a:pt x="16768" y="0"/>
                    <a:pt x="20179" y="2400"/>
                    <a:pt x="20179" y="6200"/>
                  </a:cubicBezTo>
                  <a:cubicBezTo>
                    <a:pt x="20179" y="9200"/>
                    <a:pt x="17905" y="11600"/>
                    <a:pt x="14211" y="12400"/>
                  </a:cubicBezTo>
                  <a:cubicBezTo>
                    <a:pt x="21600" y="21400"/>
                    <a:pt x="21600" y="21400"/>
                    <a:pt x="21600" y="21400"/>
                  </a:cubicBezTo>
                  <a:cubicBezTo>
                    <a:pt x="21600" y="21400"/>
                    <a:pt x="20747" y="21600"/>
                    <a:pt x="19042" y="21600"/>
                  </a:cubicBezTo>
                  <a:cubicBezTo>
                    <a:pt x="17621" y="21600"/>
                    <a:pt x="16768" y="21400"/>
                    <a:pt x="16768" y="21400"/>
                  </a:cubicBezTo>
                  <a:cubicBezTo>
                    <a:pt x="9663" y="12600"/>
                    <a:pt x="9663" y="12600"/>
                    <a:pt x="9663" y="12600"/>
                  </a:cubicBezTo>
                  <a:cubicBezTo>
                    <a:pt x="4547" y="12600"/>
                    <a:pt x="4547" y="12600"/>
                    <a:pt x="4547" y="12600"/>
                  </a:cubicBezTo>
                  <a:cubicBezTo>
                    <a:pt x="4547" y="21400"/>
                    <a:pt x="4547" y="21400"/>
                    <a:pt x="4547" y="21400"/>
                  </a:cubicBezTo>
                  <a:cubicBezTo>
                    <a:pt x="4547" y="21400"/>
                    <a:pt x="3695" y="21600"/>
                    <a:pt x="2274" y="21600"/>
                  </a:cubicBezTo>
                  <a:cubicBezTo>
                    <a:pt x="853" y="21600"/>
                    <a:pt x="0" y="21400"/>
                    <a:pt x="0" y="2140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084" y="0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Freeform 35"/>
            <p:cNvSpPr/>
            <p:nvPr/>
          </p:nvSpPr>
          <p:spPr>
            <a:xfrm>
              <a:off x="523425" y="381587"/>
              <a:ext cx="64539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3123"/>
                  </a:moveTo>
                  <a:cubicBezTo>
                    <a:pt x="8229" y="3123"/>
                    <a:pt x="5829" y="4945"/>
                    <a:pt x="5143" y="9108"/>
                  </a:cubicBezTo>
                  <a:cubicBezTo>
                    <a:pt x="16457" y="9108"/>
                    <a:pt x="16457" y="9108"/>
                    <a:pt x="16457" y="9108"/>
                  </a:cubicBezTo>
                  <a:cubicBezTo>
                    <a:pt x="16457" y="8848"/>
                    <a:pt x="16457" y="8328"/>
                    <a:pt x="16457" y="7547"/>
                  </a:cubicBezTo>
                  <a:cubicBezTo>
                    <a:pt x="16457" y="5205"/>
                    <a:pt x="15429" y="3123"/>
                    <a:pt x="11314" y="3123"/>
                  </a:cubicBezTo>
                  <a:moveTo>
                    <a:pt x="5143" y="11971"/>
                  </a:moveTo>
                  <a:cubicBezTo>
                    <a:pt x="5829" y="16655"/>
                    <a:pt x="8229" y="18217"/>
                    <a:pt x="12343" y="18217"/>
                  </a:cubicBezTo>
                  <a:cubicBezTo>
                    <a:pt x="16114" y="18217"/>
                    <a:pt x="18514" y="16916"/>
                    <a:pt x="18514" y="16916"/>
                  </a:cubicBezTo>
                  <a:cubicBezTo>
                    <a:pt x="19543" y="17696"/>
                    <a:pt x="20229" y="18737"/>
                    <a:pt x="20229" y="19778"/>
                  </a:cubicBezTo>
                  <a:cubicBezTo>
                    <a:pt x="20229" y="19778"/>
                    <a:pt x="17143" y="21600"/>
                    <a:pt x="11657" y="21600"/>
                  </a:cubicBezTo>
                  <a:cubicBezTo>
                    <a:pt x="3771" y="21600"/>
                    <a:pt x="0" y="17696"/>
                    <a:pt x="0" y="10670"/>
                  </a:cubicBezTo>
                  <a:cubicBezTo>
                    <a:pt x="0" y="3383"/>
                    <a:pt x="4457" y="0"/>
                    <a:pt x="11314" y="0"/>
                  </a:cubicBezTo>
                  <a:cubicBezTo>
                    <a:pt x="17829" y="0"/>
                    <a:pt x="21600" y="2863"/>
                    <a:pt x="21600" y="8067"/>
                  </a:cubicBezTo>
                  <a:cubicBezTo>
                    <a:pt x="21600" y="10410"/>
                    <a:pt x="21257" y="11971"/>
                    <a:pt x="21257" y="11971"/>
                  </a:cubicBezTo>
                  <a:lnTo>
                    <a:pt x="5143" y="11971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Freeform 36"/>
            <p:cNvSpPr/>
            <p:nvPr/>
          </p:nvSpPr>
          <p:spPr>
            <a:xfrm>
              <a:off x="606630" y="348519"/>
              <a:ext cx="62939" cy="11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9"/>
                  </a:moveTo>
                  <a:cubicBezTo>
                    <a:pt x="21600" y="21409"/>
                    <a:pt x="20892" y="21600"/>
                    <a:pt x="19121" y="21600"/>
                  </a:cubicBezTo>
                  <a:cubicBezTo>
                    <a:pt x="17351" y="21600"/>
                    <a:pt x="16289" y="21409"/>
                    <a:pt x="16289" y="21409"/>
                  </a:cubicBezTo>
                  <a:cubicBezTo>
                    <a:pt x="16289" y="11087"/>
                    <a:pt x="16289" y="11087"/>
                    <a:pt x="16289" y="11087"/>
                  </a:cubicBezTo>
                  <a:cubicBezTo>
                    <a:pt x="16289" y="9366"/>
                    <a:pt x="14872" y="8602"/>
                    <a:pt x="11331" y="8602"/>
                  </a:cubicBezTo>
                  <a:cubicBezTo>
                    <a:pt x="8852" y="8602"/>
                    <a:pt x="6728" y="9175"/>
                    <a:pt x="5311" y="10322"/>
                  </a:cubicBezTo>
                  <a:cubicBezTo>
                    <a:pt x="5311" y="21409"/>
                    <a:pt x="5311" y="21409"/>
                    <a:pt x="5311" y="21409"/>
                  </a:cubicBezTo>
                  <a:cubicBezTo>
                    <a:pt x="5311" y="21409"/>
                    <a:pt x="4249" y="21600"/>
                    <a:pt x="2479" y="21600"/>
                  </a:cubicBezTo>
                  <a:cubicBezTo>
                    <a:pt x="708" y="21600"/>
                    <a:pt x="0" y="21409"/>
                    <a:pt x="0" y="21409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708" y="0"/>
                    <a:pt x="2479" y="0"/>
                  </a:cubicBezTo>
                  <a:cubicBezTo>
                    <a:pt x="4249" y="0"/>
                    <a:pt x="5311" y="191"/>
                    <a:pt x="5311" y="191"/>
                  </a:cubicBezTo>
                  <a:cubicBezTo>
                    <a:pt x="5311" y="8028"/>
                    <a:pt x="5311" y="8028"/>
                    <a:pt x="5311" y="8028"/>
                  </a:cubicBezTo>
                  <a:cubicBezTo>
                    <a:pt x="7082" y="6881"/>
                    <a:pt x="9915" y="6117"/>
                    <a:pt x="13456" y="6117"/>
                  </a:cubicBezTo>
                  <a:cubicBezTo>
                    <a:pt x="18767" y="6117"/>
                    <a:pt x="21600" y="8028"/>
                    <a:pt x="21600" y="10513"/>
                  </a:cubicBezTo>
                  <a:lnTo>
                    <a:pt x="21600" y="2140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Freeform 37"/>
            <p:cNvSpPr/>
            <p:nvPr/>
          </p:nvSpPr>
          <p:spPr>
            <a:xfrm>
              <a:off x="687169" y="381587"/>
              <a:ext cx="62405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1451"/>
                  </a:moveTo>
                  <a:cubicBezTo>
                    <a:pt x="7436" y="11451"/>
                    <a:pt x="5311" y="12492"/>
                    <a:pt x="5311" y="14834"/>
                  </a:cubicBezTo>
                  <a:cubicBezTo>
                    <a:pt x="5311" y="17436"/>
                    <a:pt x="7082" y="18477"/>
                    <a:pt x="9915" y="18477"/>
                  </a:cubicBezTo>
                  <a:cubicBezTo>
                    <a:pt x="14164" y="18477"/>
                    <a:pt x="16289" y="15875"/>
                    <a:pt x="16289" y="13012"/>
                  </a:cubicBezTo>
                  <a:cubicBezTo>
                    <a:pt x="16289" y="11711"/>
                    <a:pt x="16289" y="11711"/>
                    <a:pt x="16289" y="11711"/>
                  </a:cubicBezTo>
                  <a:cubicBezTo>
                    <a:pt x="15226" y="11711"/>
                    <a:pt x="12748" y="11451"/>
                    <a:pt x="10977" y="11451"/>
                  </a:cubicBezTo>
                  <a:moveTo>
                    <a:pt x="11331" y="0"/>
                  </a:moveTo>
                  <a:cubicBezTo>
                    <a:pt x="19121" y="0"/>
                    <a:pt x="21600" y="2602"/>
                    <a:pt x="21600" y="7807"/>
                  </a:cubicBezTo>
                  <a:cubicBezTo>
                    <a:pt x="21600" y="20819"/>
                    <a:pt x="21600" y="20819"/>
                    <a:pt x="21600" y="20819"/>
                  </a:cubicBezTo>
                  <a:cubicBezTo>
                    <a:pt x="21600" y="20819"/>
                    <a:pt x="20892" y="21080"/>
                    <a:pt x="19475" y="21080"/>
                  </a:cubicBezTo>
                  <a:cubicBezTo>
                    <a:pt x="18059" y="21080"/>
                    <a:pt x="17351" y="20819"/>
                    <a:pt x="17351" y="20819"/>
                  </a:cubicBezTo>
                  <a:cubicBezTo>
                    <a:pt x="16643" y="18217"/>
                    <a:pt x="16643" y="18217"/>
                    <a:pt x="16643" y="18217"/>
                  </a:cubicBezTo>
                  <a:cubicBezTo>
                    <a:pt x="15226" y="20299"/>
                    <a:pt x="12393" y="21600"/>
                    <a:pt x="8144" y="21600"/>
                  </a:cubicBezTo>
                  <a:cubicBezTo>
                    <a:pt x="3187" y="21600"/>
                    <a:pt x="0" y="19258"/>
                    <a:pt x="0" y="14834"/>
                  </a:cubicBezTo>
                  <a:cubicBezTo>
                    <a:pt x="0" y="10670"/>
                    <a:pt x="3541" y="8848"/>
                    <a:pt x="10269" y="8848"/>
                  </a:cubicBezTo>
                  <a:cubicBezTo>
                    <a:pt x="12748" y="8848"/>
                    <a:pt x="14872" y="8848"/>
                    <a:pt x="16289" y="9108"/>
                  </a:cubicBezTo>
                  <a:cubicBezTo>
                    <a:pt x="16289" y="7547"/>
                    <a:pt x="16289" y="7547"/>
                    <a:pt x="16289" y="7547"/>
                  </a:cubicBezTo>
                  <a:cubicBezTo>
                    <a:pt x="16289" y="4945"/>
                    <a:pt x="14872" y="3383"/>
                    <a:pt x="10623" y="3383"/>
                  </a:cubicBezTo>
                  <a:cubicBezTo>
                    <a:pt x="7082" y="3383"/>
                    <a:pt x="3541" y="4424"/>
                    <a:pt x="3541" y="4424"/>
                  </a:cubicBezTo>
                  <a:cubicBezTo>
                    <a:pt x="3541" y="4424"/>
                    <a:pt x="2833" y="3904"/>
                    <a:pt x="2479" y="3123"/>
                  </a:cubicBezTo>
                  <a:cubicBezTo>
                    <a:pt x="1770" y="2342"/>
                    <a:pt x="2125" y="1561"/>
                    <a:pt x="2125" y="1561"/>
                  </a:cubicBezTo>
                  <a:cubicBezTo>
                    <a:pt x="2125" y="1561"/>
                    <a:pt x="6020" y="0"/>
                    <a:pt x="11331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Freeform 38"/>
            <p:cNvSpPr/>
            <p:nvPr/>
          </p:nvSpPr>
          <p:spPr>
            <a:xfrm>
              <a:off x="772507" y="348519"/>
              <a:ext cx="66672" cy="11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2" y="8452"/>
                  </a:moveTo>
                  <a:cubicBezTo>
                    <a:pt x="6978" y="8452"/>
                    <a:pt x="4985" y="9955"/>
                    <a:pt x="4985" y="12021"/>
                  </a:cubicBezTo>
                  <a:cubicBezTo>
                    <a:pt x="4985" y="15590"/>
                    <a:pt x="4985" y="15590"/>
                    <a:pt x="4985" y="15590"/>
                  </a:cubicBezTo>
                  <a:cubicBezTo>
                    <a:pt x="4985" y="17468"/>
                    <a:pt x="6978" y="19158"/>
                    <a:pt x="10302" y="19158"/>
                  </a:cubicBezTo>
                  <a:cubicBezTo>
                    <a:pt x="14289" y="19158"/>
                    <a:pt x="16283" y="18031"/>
                    <a:pt x="16283" y="13711"/>
                  </a:cubicBezTo>
                  <a:cubicBezTo>
                    <a:pt x="16283" y="9579"/>
                    <a:pt x="14289" y="8452"/>
                    <a:pt x="10302" y="8452"/>
                  </a:cubicBezTo>
                  <a:moveTo>
                    <a:pt x="4985" y="7889"/>
                  </a:moveTo>
                  <a:cubicBezTo>
                    <a:pt x="6314" y="6762"/>
                    <a:pt x="8640" y="6010"/>
                    <a:pt x="11963" y="6010"/>
                  </a:cubicBezTo>
                  <a:cubicBezTo>
                    <a:pt x="17945" y="6010"/>
                    <a:pt x="21600" y="8077"/>
                    <a:pt x="21600" y="13711"/>
                  </a:cubicBezTo>
                  <a:cubicBezTo>
                    <a:pt x="21600" y="19534"/>
                    <a:pt x="17945" y="21600"/>
                    <a:pt x="11963" y="21600"/>
                  </a:cubicBezTo>
                  <a:cubicBezTo>
                    <a:pt x="8640" y="21600"/>
                    <a:pt x="6314" y="20849"/>
                    <a:pt x="4985" y="19722"/>
                  </a:cubicBezTo>
                  <a:cubicBezTo>
                    <a:pt x="4985" y="21037"/>
                    <a:pt x="4985" y="21037"/>
                    <a:pt x="4985" y="21037"/>
                  </a:cubicBezTo>
                  <a:cubicBezTo>
                    <a:pt x="4985" y="21037"/>
                    <a:pt x="3988" y="21224"/>
                    <a:pt x="2326" y="21224"/>
                  </a:cubicBezTo>
                  <a:cubicBezTo>
                    <a:pt x="665" y="21224"/>
                    <a:pt x="0" y="21037"/>
                    <a:pt x="0" y="2103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665" y="0"/>
                    <a:pt x="2326" y="0"/>
                  </a:cubicBezTo>
                  <a:cubicBezTo>
                    <a:pt x="3988" y="0"/>
                    <a:pt x="4985" y="188"/>
                    <a:pt x="4985" y="188"/>
                  </a:cubicBezTo>
                  <a:lnTo>
                    <a:pt x="4985" y="788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Freeform 39"/>
            <p:cNvSpPr/>
            <p:nvPr/>
          </p:nvSpPr>
          <p:spPr>
            <a:xfrm>
              <a:off x="857846" y="351719"/>
              <a:ext cx="16535" cy="11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4"/>
                  </a:moveTo>
                  <a:cubicBezTo>
                    <a:pt x="21600" y="21404"/>
                    <a:pt x="17550" y="21600"/>
                    <a:pt x="10800" y="21600"/>
                  </a:cubicBezTo>
                  <a:cubicBezTo>
                    <a:pt x="4050" y="21600"/>
                    <a:pt x="1350" y="21404"/>
                    <a:pt x="1350" y="21404"/>
                  </a:cubicBezTo>
                  <a:cubicBezTo>
                    <a:pt x="1350" y="6284"/>
                    <a:pt x="1350" y="6284"/>
                    <a:pt x="1350" y="6284"/>
                  </a:cubicBezTo>
                  <a:cubicBezTo>
                    <a:pt x="1350" y="6284"/>
                    <a:pt x="4050" y="6087"/>
                    <a:pt x="10800" y="6087"/>
                  </a:cubicBezTo>
                  <a:cubicBezTo>
                    <a:pt x="17550" y="6087"/>
                    <a:pt x="21600" y="6284"/>
                    <a:pt x="21600" y="6284"/>
                  </a:cubicBezTo>
                  <a:lnTo>
                    <a:pt x="21600" y="21404"/>
                  </a:lnTo>
                  <a:close/>
                  <a:moveTo>
                    <a:pt x="21600" y="3142"/>
                  </a:moveTo>
                  <a:cubicBezTo>
                    <a:pt x="21600" y="3142"/>
                    <a:pt x="17550" y="3338"/>
                    <a:pt x="10800" y="3338"/>
                  </a:cubicBezTo>
                  <a:cubicBezTo>
                    <a:pt x="4050" y="3338"/>
                    <a:pt x="0" y="3142"/>
                    <a:pt x="0" y="314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4050" y="0"/>
                    <a:pt x="10800" y="0"/>
                  </a:cubicBezTo>
                  <a:cubicBezTo>
                    <a:pt x="17550" y="0"/>
                    <a:pt x="21600" y="196"/>
                    <a:pt x="21600" y="196"/>
                  </a:cubicBezTo>
                  <a:lnTo>
                    <a:pt x="21600" y="314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Freeform 40"/>
            <p:cNvSpPr/>
            <p:nvPr/>
          </p:nvSpPr>
          <p:spPr>
            <a:xfrm>
              <a:off x="897849" y="348519"/>
              <a:ext cx="15468" cy="11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9"/>
                  </a:moveTo>
                  <a:cubicBezTo>
                    <a:pt x="21600" y="21409"/>
                    <a:pt x="17280" y="21600"/>
                    <a:pt x="10080" y="21600"/>
                  </a:cubicBezTo>
                  <a:cubicBezTo>
                    <a:pt x="2880" y="21600"/>
                    <a:pt x="0" y="21409"/>
                    <a:pt x="0" y="21409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2880" y="0"/>
                    <a:pt x="10080" y="0"/>
                  </a:cubicBezTo>
                  <a:cubicBezTo>
                    <a:pt x="17280" y="0"/>
                    <a:pt x="21600" y="191"/>
                    <a:pt x="21600" y="191"/>
                  </a:cubicBezTo>
                  <a:lnTo>
                    <a:pt x="21600" y="2140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Freeform 41"/>
            <p:cNvSpPr/>
            <p:nvPr/>
          </p:nvSpPr>
          <p:spPr>
            <a:xfrm>
              <a:off x="936251" y="351719"/>
              <a:ext cx="16535" cy="11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4"/>
                  </a:moveTo>
                  <a:cubicBezTo>
                    <a:pt x="21600" y="21404"/>
                    <a:pt x="17550" y="21600"/>
                    <a:pt x="10800" y="21600"/>
                  </a:cubicBezTo>
                  <a:cubicBezTo>
                    <a:pt x="4050" y="21600"/>
                    <a:pt x="1350" y="21404"/>
                    <a:pt x="1350" y="21404"/>
                  </a:cubicBezTo>
                  <a:cubicBezTo>
                    <a:pt x="1350" y="6284"/>
                    <a:pt x="1350" y="6284"/>
                    <a:pt x="1350" y="6284"/>
                  </a:cubicBezTo>
                  <a:cubicBezTo>
                    <a:pt x="1350" y="6284"/>
                    <a:pt x="4050" y="6087"/>
                    <a:pt x="10800" y="6087"/>
                  </a:cubicBezTo>
                  <a:cubicBezTo>
                    <a:pt x="17550" y="6087"/>
                    <a:pt x="21600" y="6284"/>
                    <a:pt x="21600" y="6284"/>
                  </a:cubicBezTo>
                  <a:lnTo>
                    <a:pt x="21600" y="21404"/>
                  </a:lnTo>
                  <a:close/>
                  <a:moveTo>
                    <a:pt x="21600" y="3142"/>
                  </a:moveTo>
                  <a:cubicBezTo>
                    <a:pt x="21600" y="3142"/>
                    <a:pt x="17550" y="3338"/>
                    <a:pt x="10800" y="3338"/>
                  </a:cubicBezTo>
                  <a:cubicBezTo>
                    <a:pt x="4050" y="3338"/>
                    <a:pt x="0" y="3142"/>
                    <a:pt x="0" y="314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4050" y="0"/>
                    <a:pt x="10800" y="0"/>
                  </a:cubicBezTo>
                  <a:cubicBezTo>
                    <a:pt x="17550" y="0"/>
                    <a:pt x="21600" y="196"/>
                    <a:pt x="21600" y="196"/>
                  </a:cubicBezTo>
                  <a:lnTo>
                    <a:pt x="21600" y="314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Freeform 42"/>
            <p:cNvSpPr/>
            <p:nvPr/>
          </p:nvSpPr>
          <p:spPr>
            <a:xfrm>
              <a:off x="968253" y="366120"/>
              <a:ext cx="51204" cy="10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4" y="14988"/>
                  </a:moveTo>
                  <a:cubicBezTo>
                    <a:pt x="11664" y="17853"/>
                    <a:pt x="13824" y="18735"/>
                    <a:pt x="18144" y="18735"/>
                  </a:cubicBezTo>
                  <a:cubicBezTo>
                    <a:pt x="19440" y="18735"/>
                    <a:pt x="21168" y="18735"/>
                    <a:pt x="21168" y="18735"/>
                  </a:cubicBezTo>
                  <a:cubicBezTo>
                    <a:pt x="21168" y="18735"/>
                    <a:pt x="21600" y="19176"/>
                    <a:pt x="21600" y="20057"/>
                  </a:cubicBezTo>
                  <a:cubicBezTo>
                    <a:pt x="21600" y="20718"/>
                    <a:pt x="21168" y="21159"/>
                    <a:pt x="21168" y="21159"/>
                  </a:cubicBezTo>
                  <a:cubicBezTo>
                    <a:pt x="19872" y="21380"/>
                    <a:pt x="18144" y="21600"/>
                    <a:pt x="16416" y="21600"/>
                  </a:cubicBezTo>
                  <a:cubicBezTo>
                    <a:pt x="8208" y="21600"/>
                    <a:pt x="5184" y="19396"/>
                    <a:pt x="5184" y="14988"/>
                  </a:cubicBezTo>
                  <a:cubicBezTo>
                    <a:pt x="5184" y="6171"/>
                    <a:pt x="5184" y="6171"/>
                    <a:pt x="5184" y="6171"/>
                  </a:cubicBezTo>
                  <a:cubicBezTo>
                    <a:pt x="0" y="6171"/>
                    <a:pt x="0" y="6171"/>
                    <a:pt x="0" y="6171"/>
                  </a:cubicBezTo>
                  <a:cubicBezTo>
                    <a:pt x="0" y="6171"/>
                    <a:pt x="0" y="5731"/>
                    <a:pt x="0" y="5069"/>
                  </a:cubicBezTo>
                  <a:cubicBezTo>
                    <a:pt x="0" y="4188"/>
                    <a:pt x="0" y="3747"/>
                    <a:pt x="0" y="3747"/>
                  </a:cubicBezTo>
                  <a:cubicBezTo>
                    <a:pt x="5184" y="3747"/>
                    <a:pt x="5184" y="3747"/>
                    <a:pt x="5184" y="3747"/>
                  </a:cubicBezTo>
                  <a:cubicBezTo>
                    <a:pt x="5184" y="661"/>
                    <a:pt x="5184" y="661"/>
                    <a:pt x="5184" y="661"/>
                  </a:cubicBezTo>
                  <a:cubicBezTo>
                    <a:pt x="6912" y="220"/>
                    <a:pt x="9504" y="0"/>
                    <a:pt x="11664" y="0"/>
                  </a:cubicBezTo>
                  <a:cubicBezTo>
                    <a:pt x="11664" y="3747"/>
                    <a:pt x="11664" y="3747"/>
                    <a:pt x="11664" y="3747"/>
                  </a:cubicBezTo>
                  <a:cubicBezTo>
                    <a:pt x="20304" y="3747"/>
                    <a:pt x="20304" y="3747"/>
                    <a:pt x="20304" y="3747"/>
                  </a:cubicBezTo>
                  <a:cubicBezTo>
                    <a:pt x="20304" y="3747"/>
                    <a:pt x="20736" y="4188"/>
                    <a:pt x="20736" y="4849"/>
                  </a:cubicBezTo>
                  <a:cubicBezTo>
                    <a:pt x="20736" y="5731"/>
                    <a:pt x="20304" y="6171"/>
                    <a:pt x="20304" y="6171"/>
                  </a:cubicBezTo>
                  <a:cubicBezTo>
                    <a:pt x="11664" y="6171"/>
                    <a:pt x="11664" y="6171"/>
                    <a:pt x="11664" y="6171"/>
                  </a:cubicBezTo>
                  <a:lnTo>
                    <a:pt x="11664" y="14988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Freeform 43"/>
            <p:cNvSpPr/>
            <p:nvPr/>
          </p:nvSpPr>
          <p:spPr>
            <a:xfrm>
              <a:off x="1029057" y="381587"/>
              <a:ext cx="62405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1451"/>
                  </a:moveTo>
                  <a:cubicBezTo>
                    <a:pt x="7436" y="11451"/>
                    <a:pt x="5666" y="12492"/>
                    <a:pt x="5666" y="14834"/>
                  </a:cubicBezTo>
                  <a:cubicBezTo>
                    <a:pt x="5666" y="17436"/>
                    <a:pt x="7436" y="18477"/>
                    <a:pt x="10269" y="18477"/>
                  </a:cubicBezTo>
                  <a:cubicBezTo>
                    <a:pt x="14518" y="18477"/>
                    <a:pt x="16289" y="15875"/>
                    <a:pt x="16289" y="13012"/>
                  </a:cubicBezTo>
                  <a:cubicBezTo>
                    <a:pt x="16289" y="11711"/>
                    <a:pt x="16289" y="11711"/>
                    <a:pt x="16289" y="11711"/>
                  </a:cubicBezTo>
                  <a:cubicBezTo>
                    <a:pt x="15226" y="11711"/>
                    <a:pt x="13102" y="11451"/>
                    <a:pt x="10977" y="11451"/>
                  </a:cubicBezTo>
                  <a:moveTo>
                    <a:pt x="11685" y="0"/>
                  </a:moveTo>
                  <a:cubicBezTo>
                    <a:pt x="19121" y="0"/>
                    <a:pt x="21600" y="2602"/>
                    <a:pt x="21600" y="7807"/>
                  </a:cubicBezTo>
                  <a:cubicBezTo>
                    <a:pt x="21600" y="20819"/>
                    <a:pt x="21600" y="20819"/>
                    <a:pt x="21600" y="20819"/>
                  </a:cubicBezTo>
                  <a:cubicBezTo>
                    <a:pt x="21600" y="20819"/>
                    <a:pt x="21246" y="21080"/>
                    <a:pt x="19830" y="21080"/>
                  </a:cubicBezTo>
                  <a:cubicBezTo>
                    <a:pt x="18413" y="21080"/>
                    <a:pt x="17705" y="20819"/>
                    <a:pt x="17705" y="20819"/>
                  </a:cubicBezTo>
                  <a:cubicBezTo>
                    <a:pt x="16643" y="18217"/>
                    <a:pt x="16643" y="18217"/>
                    <a:pt x="16643" y="18217"/>
                  </a:cubicBezTo>
                  <a:cubicBezTo>
                    <a:pt x="15226" y="20299"/>
                    <a:pt x="12393" y="21600"/>
                    <a:pt x="8498" y="21600"/>
                  </a:cubicBezTo>
                  <a:cubicBezTo>
                    <a:pt x="3187" y="21600"/>
                    <a:pt x="0" y="19258"/>
                    <a:pt x="0" y="14834"/>
                  </a:cubicBezTo>
                  <a:cubicBezTo>
                    <a:pt x="0" y="10670"/>
                    <a:pt x="3541" y="8848"/>
                    <a:pt x="10269" y="8848"/>
                  </a:cubicBezTo>
                  <a:cubicBezTo>
                    <a:pt x="12748" y="8848"/>
                    <a:pt x="14872" y="8848"/>
                    <a:pt x="16289" y="9108"/>
                  </a:cubicBezTo>
                  <a:cubicBezTo>
                    <a:pt x="16289" y="7547"/>
                    <a:pt x="16289" y="7547"/>
                    <a:pt x="16289" y="7547"/>
                  </a:cubicBezTo>
                  <a:cubicBezTo>
                    <a:pt x="16289" y="4945"/>
                    <a:pt x="14872" y="3383"/>
                    <a:pt x="10977" y="3383"/>
                  </a:cubicBezTo>
                  <a:cubicBezTo>
                    <a:pt x="7082" y="3383"/>
                    <a:pt x="3895" y="4424"/>
                    <a:pt x="3895" y="4424"/>
                  </a:cubicBezTo>
                  <a:cubicBezTo>
                    <a:pt x="3541" y="4424"/>
                    <a:pt x="3187" y="3904"/>
                    <a:pt x="2479" y="3123"/>
                  </a:cubicBezTo>
                  <a:cubicBezTo>
                    <a:pt x="2125" y="2342"/>
                    <a:pt x="2125" y="1561"/>
                    <a:pt x="2125" y="1561"/>
                  </a:cubicBezTo>
                  <a:cubicBezTo>
                    <a:pt x="2125" y="1561"/>
                    <a:pt x="6374" y="0"/>
                    <a:pt x="11685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Freeform 44"/>
            <p:cNvSpPr/>
            <p:nvPr/>
          </p:nvSpPr>
          <p:spPr>
            <a:xfrm>
              <a:off x="1110129" y="381587"/>
              <a:ext cx="56537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4" y="10670"/>
                  </a:moveTo>
                  <a:cubicBezTo>
                    <a:pt x="6284" y="15875"/>
                    <a:pt x="8640" y="18217"/>
                    <a:pt x="14531" y="18217"/>
                  </a:cubicBezTo>
                  <a:cubicBezTo>
                    <a:pt x="17673" y="18217"/>
                    <a:pt x="20029" y="17436"/>
                    <a:pt x="20029" y="17436"/>
                  </a:cubicBezTo>
                  <a:cubicBezTo>
                    <a:pt x="21207" y="18217"/>
                    <a:pt x="21600" y="19258"/>
                    <a:pt x="21600" y="20299"/>
                  </a:cubicBezTo>
                  <a:cubicBezTo>
                    <a:pt x="21600" y="20299"/>
                    <a:pt x="19244" y="21600"/>
                    <a:pt x="13353" y="21600"/>
                  </a:cubicBezTo>
                  <a:cubicBezTo>
                    <a:pt x="4713" y="21600"/>
                    <a:pt x="0" y="17696"/>
                    <a:pt x="0" y="10670"/>
                  </a:cubicBezTo>
                  <a:cubicBezTo>
                    <a:pt x="0" y="3904"/>
                    <a:pt x="4713" y="0"/>
                    <a:pt x="13353" y="0"/>
                  </a:cubicBezTo>
                  <a:cubicBezTo>
                    <a:pt x="18851" y="0"/>
                    <a:pt x="21207" y="1041"/>
                    <a:pt x="21207" y="1041"/>
                  </a:cubicBezTo>
                  <a:cubicBezTo>
                    <a:pt x="21207" y="2082"/>
                    <a:pt x="20422" y="3123"/>
                    <a:pt x="19244" y="3904"/>
                  </a:cubicBezTo>
                  <a:cubicBezTo>
                    <a:pt x="19244" y="3904"/>
                    <a:pt x="17280" y="3383"/>
                    <a:pt x="14138" y="3383"/>
                  </a:cubicBezTo>
                  <a:cubicBezTo>
                    <a:pt x="8640" y="3383"/>
                    <a:pt x="6284" y="5725"/>
                    <a:pt x="6284" y="1067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Freeform 45"/>
            <p:cNvSpPr/>
            <p:nvPr/>
          </p:nvSpPr>
          <p:spPr>
            <a:xfrm>
              <a:off x="1165599" y="351719"/>
              <a:ext cx="34136" cy="15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89"/>
                  </a:moveTo>
                  <a:cubicBezTo>
                    <a:pt x="21600" y="2189"/>
                    <a:pt x="19636" y="2335"/>
                    <a:pt x="16364" y="2335"/>
                  </a:cubicBezTo>
                  <a:cubicBezTo>
                    <a:pt x="13091" y="2335"/>
                    <a:pt x="11127" y="2189"/>
                    <a:pt x="11127" y="2189"/>
                  </a:cubicBezTo>
                  <a:cubicBezTo>
                    <a:pt x="11127" y="146"/>
                    <a:pt x="11127" y="146"/>
                    <a:pt x="11127" y="146"/>
                  </a:cubicBezTo>
                  <a:cubicBezTo>
                    <a:pt x="11127" y="146"/>
                    <a:pt x="13091" y="0"/>
                    <a:pt x="16364" y="0"/>
                  </a:cubicBezTo>
                  <a:cubicBezTo>
                    <a:pt x="19636" y="0"/>
                    <a:pt x="21600" y="146"/>
                    <a:pt x="21600" y="146"/>
                  </a:cubicBezTo>
                  <a:lnTo>
                    <a:pt x="21600" y="2189"/>
                  </a:lnTo>
                  <a:close/>
                  <a:moveTo>
                    <a:pt x="11782" y="4670"/>
                  </a:moveTo>
                  <a:cubicBezTo>
                    <a:pt x="11782" y="4670"/>
                    <a:pt x="13091" y="4524"/>
                    <a:pt x="16364" y="4524"/>
                  </a:cubicBezTo>
                  <a:cubicBezTo>
                    <a:pt x="19636" y="4524"/>
                    <a:pt x="21600" y="4670"/>
                    <a:pt x="21600" y="4670"/>
                  </a:cubicBezTo>
                  <a:cubicBezTo>
                    <a:pt x="21600" y="17951"/>
                    <a:pt x="21600" y="17951"/>
                    <a:pt x="21600" y="17951"/>
                  </a:cubicBezTo>
                  <a:cubicBezTo>
                    <a:pt x="21600" y="20286"/>
                    <a:pt x="16364" y="21600"/>
                    <a:pt x="7200" y="21600"/>
                  </a:cubicBezTo>
                  <a:cubicBezTo>
                    <a:pt x="3273" y="21600"/>
                    <a:pt x="655" y="21454"/>
                    <a:pt x="655" y="21454"/>
                  </a:cubicBezTo>
                  <a:cubicBezTo>
                    <a:pt x="655" y="21454"/>
                    <a:pt x="0" y="21162"/>
                    <a:pt x="0" y="20870"/>
                  </a:cubicBezTo>
                  <a:cubicBezTo>
                    <a:pt x="0" y="20141"/>
                    <a:pt x="1309" y="19703"/>
                    <a:pt x="1309" y="19703"/>
                  </a:cubicBezTo>
                  <a:cubicBezTo>
                    <a:pt x="1309" y="19703"/>
                    <a:pt x="2618" y="19849"/>
                    <a:pt x="4582" y="19849"/>
                  </a:cubicBezTo>
                  <a:cubicBezTo>
                    <a:pt x="9164" y="19849"/>
                    <a:pt x="11782" y="19265"/>
                    <a:pt x="11782" y="18097"/>
                  </a:cubicBezTo>
                  <a:lnTo>
                    <a:pt x="11782" y="4670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Freeform 46"/>
            <p:cNvSpPr/>
            <p:nvPr/>
          </p:nvSpPr>
          <p:spPr>
            <a:xfrm>
              <a:off x="1222136" y="351719"/>
              <a:ext cx="16535" cy="11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21404"/>
                  </a:moveTo>
                  <a:cubicBezTo>
                    <a:pt x="20250" y="21404"/>
                    <a:pt x="17550" y="21600"/>
                    <a:pt x="10800" y="21600"/>
                  </a:cubicBezTo>
                  <a:cubicBezTo>
                    <a:pt x="4050" y="21600"/>
                    <a:pt x="0" y="21404"/>
                    <a:pt x="0" y="2140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0" y="6284"/>
                    <a:pt x="4050" y="6087"/>
                    <a:pt x="10800" y="6087"/>
                  </a:cubicBezTo>
                  <a:cubicBezTo>
                    <a:pt x="17550" y="6087"/>
                    <a:pt x="20250" y="6284"/>
                    <a:pt x="20250" y="6284"/>
                  </a:cubicBezTo>
                  <a:lnTo>
                    <a:pt x="20250" y="21404"/>
                  </a:lnTo>
                  <a:close/>
                  <a:moveTo>
                    <a:pt x="21600" y="3142"/>
                  </a:moveTo>
                  <a:cubicBezTo>
                    <a:pt x="21600" y="3142"/>
                    <a:pt x="17550" y="3338"/>
                    <a:pt x="10800" y="3338"/>
                  </a:cubicBezTo>
                  <a:cubicBezTo>
                    <a:pt x="2700" y="3338"/>
                    <a:pt x="0" y="3142"/>
                    <a:pt x="0" y="314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2700" y="0"/>
                    <a:pt x="10800" y="0"/>
                  </a:cubicBezTo>
                  <a:cubicBezTo>
                    <a:pt x="17550" y="0"/>
                    <a:pt x="21600" y="196"/>
                    <a:pt x="21600" y="196"/>
                  </a:cubicBezTo>
                  <a:lnTo>
                    <a:pt x="21600" y="314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Freeform 47"/>
            <p:cNvSpPr/>
            <p:nvPr/>
          </p:nvSpPr>
          <p:spPr>
            <a:xfrm>
              <a:off x="1294673" y="351719"/>
              <a:ext cx="87474" cy="11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73" y="2507"/>
                  </a:moveTo>
                  <a:cubicBezTo>
                    <a:pt x="6607" y="2507"/>
                    <a:pt x="4066" y="4243"/>
                    <a:pt x="4066" y="10800"/>
                  </a:cubicBezTo>
                  <a:cubicBezTo>
                    <a:pt x="4066" y="17164"/>
                    <a:pt x="6607" y="19093"/>
                    <a:pt x="10673" y="19093"/>
                  </a:cubicBezTo>
                  <a:cubicBezTo>
                    <a:pt x="14739" y="19093"/>
                    <a:pt x="17280" y="17164"/>
                    <a:pt x="17280" y="10800"/>
                  </a:cubicBezTo>
                  <a:cubicBezTo>
                    <a:pt x="17280" y="4243"/>
                    <a:pt x="14739" y="2507"/>
                    <a:pt x="10673" y="2507"/>
                  </a:cubicBezTo>
                  <a:moveTo>
                    <a:pt x="10673" y="0"/>
                  </a:moveTo>
                  <a:cubicBezTo>
                    <a:pt x="17280" y="0"/>
                    <a:pt x="21600" y="3279"/>
                    <a:pt x="21600" y="10800"/>
                  </a:cubicBezTo>
                  <a:cubicBezTo>
                    <a:pt x="21600" y="18321"/>
                    <a:pt x="17280" y="21600"/>
                    <a:pt x="10673" y="21600"/>
                  </a:cubicBezTo>
                  <a:cubicBezTo>
                    <a:pt x="4066" y="21600"/>
                    <a:pt x="0" y="18321"/>
                    <a:pt x="0" y="10800"/>
                  </a:cubicBezTo>
                  <a:cubicBezTo>
                    <a:pt x="0" y="3279"/>
                    <a:pt x="4066" y="0"/>
                    <a:pt x="10673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Freeform 48"/>
            <p:cNvSpPr/>
            <p:nvPr/>
          </p:nvSpPr>
          <p:spPr>
            <a:xfrm>
              <a:off x="1398680" y="381587"/>
              <a:ext cx="54404" cy="8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1" y="0"/>
                  </a:moveTo>
                  <a:cubicBezTo>
                    <a:pt x="17525" y="0"/>
                    <a:pt x="20377" y="1041"/>
                    <a:pt x="20377" y="1041"/>
                  </a:cubicBezTo>
                  <a:cubicBezTo>
                    <a:pt x="20377" y="2082"/>
                    <a:pt x="19562" y="3383"/>
                    <a:pt x="18747" y="3904"/>
                  </a:cubicBezTo>
                  <a:cubicBezTo>
                    <a:pt x="18747" y="3904"/>
                    <a:pt x="15487" y="3383"/>
                    <a:pt x="12226" y="3383"/>
                  </a:cubicBezTo>
                  <a:cubicBezTo>
                    <a:pt x="8151" y="3383"/>
                    <a:pt x="5706" y="4164"/>
                    <a:pt x="5706" y="6246"/>
                  </a:cubicBezTo>
                  <a:cubicBezTo>
                    <a:pt x="5706" y="8067"/>
                    <a:pt x="9781" y="8588"/>
                    <a:pt x="13449" y="9369"/>
                  </a:cubicBezTo>
                  <a:cubicBezTo>
                    <a:pt x="17525" y="10149"/>
                    <a:pt x="21600" y="11451"/>
                    <a:pt x="21600" y="15354"/>
                  </a:cubicBezTo>
                  <a:cubicBezTo>
                    <a:pt x="21600" y="19258"/>
                    <a:pt x="17932" y="21600"/>
                    <a:pt x="10189" y="21600"/>
                  </a:cubicBezTo>
                  <a:cubicBezTo>
                    <a:pt x="3668" y="21600"/>
                    <a:pt x="0" y="20039"/>
                    <a:pt x="0" y="20039"/>
                  </a:cubicBezTo>
                  <a:cubicBezTo>
                    <a:pt x="0" y="18998"/>
                    <a:pt x="408" y="17957"/>
                    <a:pt x="1630" y="17176"/>
                  </a:cubicBezTo>
                  <a:cubicBezTo>
                    <a:pt x="1630" y="17176"/>
                    <a:pt x="5706" y="18217"/>
                    <a:pt x="9781" y="18217"/>
                  </a:cubicBezTo>
                  <a:cubicBezTo>
                    <a:pt x="13449" y="18217"/>
                    <a:pt x="15894" y="17176"/>
                    <a:pt x="15894" y="15354"/>
                  </a:cubicBezTo>
                  <a:cubicBezTo>
                    <a:pt x="15894" y="13272"/>
                    <a:pt x="12226" y="12752"/>
                    <a:pt x="8558" y="11971"/>
                  </a:cubicBezTo>
                  <a:cubicBezTo>
                    <a:pt x="4483" y="11190"/>
                    <a:pt x="0" y="10149"/>
                    <a:pt x="0" y="6246"/>
                  </a:cubicBezTo>
                  <a:cubicBezTo>
                    <a:pt x="0" y="2602"/>
                    <a:pt x="3668" y="0"/>
                    <a:pt x="11411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Freeform 49"/>
            <p:cNvSpPr/>
            <p:nvPr/>
          </p:nvSpPr>
          <p:spPr>
            <a:xfrm>
              <a:off x="1467484" y="344020"/>
              <a:ext cx="68806" cy="12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extrusionOk="0">
                  <a:moveTo>
                    <a:pt x="11284" y="35"/>
                  </a:moveTo>
                  <a:cubicBezTo>
                    <a:pt x="12573" y="-145"/>
                    <a:pt x="14830" y="395"/>
                    <a:pt x="15475" y="1115"/>
                  </a:cubicBezTo>
                  <a:cubicBezTo>
                    <a:pt x="9349" y="4715"/>
                    <a:pt x="9349" y="4715"/>
                    <a:pt x="9349" y="4715"/>
                  </a:cubicBezTo>
                  <a:cubicBezTo>
                    <a:pt x="8060" y="4535"/>
                    <a:pt x="7093" y="4355"/>
                    <a:pt x="6448" y="3815"/>
                  </a:cubicBezTo>
                  <a:lnTo>
                    <a:pt x="11284" y="35"/>
                  </a:lnTo>
                  <a:close/>
                  <a:moveTo>
                    <a:pt x="10961" y="8675"/>
                  </a:moveTo>
                  <a:cubicBezTo>
                    <a:pt x="7415" y="8675"/>
                    <a:pt x="5158" y="9755"/>
                    <a:pt x="5158" y="13895"/>
                  </a:cubicBezTo>
                  <a:cubicBezTo>
                    <a:pt x="5158" y="18215"/>
                    <a:pt x="7415" y="19295"/>
                    <a:pt x="10961" y="19295"/>
                  </a:cubicBezTo>
                  <a:cubicBezTo>
                    <a:pt x="14507" y="19295"/>
                    <a:pt x="16764" y="18215"/>
                    <a:pt x="16764" y="13895"/>
                  </a:cubicBezTo>
                  <a:cubicBezTo>
                    <a:pt x="16764" y="9755"/>
                    <a:pt x="14507" y="8675"/>
                    <a:pt x="10961" y="8675"/>
                  </a:cubicBezTo>
                  <a:moveTo>
                    <a:pt x="10961" y="6515"/>
                  </a:moveTo>
                  <a:cubicBezTo>
                    <a:pt x="17731" y="6515"/>
                    <a:pt x="21600" y="8675"/>
                    <a:pt x="21600" y="13895"/>
                  </a:cubicBezTo>
                  <a:cubicBezTo>
                    <a:pt x="21600" y="19295"/>
                    <a:pt x="17409" y="21455"/>
                    <a:pt x="10961" y="21455"/>
                  </a:cubicBezTo>
                  <a:cubicBezTo>
                    <a:pt x="4191" y="21455"/>
                    <a:pt x="0" y="19295"/>
                    <a:pt x="0" y="13895"/>
                  </a:cubicBezTo>
                  <a:cubicBezTo>
                    <a:pt x="0" y="8675"/>
                    <a:pt x="4191" y="6515"/>
                    <a:pt x="10961" y="6515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Freeform 50"/>
            <p:cNvSpPr/>
            <p:nvPr/>
          </p:nvSpPr>
          <p:spPr>
            <a:xfrm>
              <a:off x="1556023" y="348519"/>
              <a:ext cx="66672" cy="11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2" y="8452"/>
                  </a:moveTo>
                  <a:cubicBezTo>
                    <a:pt x="6978" y="8452"/>
                    <a:pt x="4985" y="9955"/>
                    <a:pt x="4985" y="12021"/>
                  </a:cubicBezTo>
                  <a:cubicBezTo>
                    <a:pt x="4985" y="15590"/>
                    <a:pt x="4985" y="15590"/>
                    <a:pt x="4985" y="15590"/>
                  </a:cubicBezTo>
                  <a:cubicBezTo>
                    <a:pt x="4985" y="17468"/>
                    <a:pt x="6978" y="19158"/>
                    <a:pt x="10302" y="19158"/>
                  </a:cubicBezTo>
                  <a:cubicBezTo>
                    <a:pt x="14289" y="19158"/>
                    <a:pt x="16283" y="18031"/>
                    <a:pt x="16283" y="13711"/>
                  </a:cubicBezTo>
                  <a:cubicBezTo>
                    <a:pt x="16283" y="9579"/>
                    <a:pt x="14289" y="8452"/>
                    <a:pt x="10302" y="8452"/>
                  </a:cubicBezTo>
                  <a:moveTo>
                    <a:pt x="4985" y="7889"/>
                  </a:moveTo>
                  <a:cubicBezTo>
                    <a:pt x="6314" y="6762"/>
                    <a:pt x="8640" y="6010"/>
                    <a:pt x="12295" y="6010"/>
                  </a:cubicBezTo>
                  <a:cubicBezTo>
                    <a:pt x="17945" y="6010"/>
                    <a:pt x="21600" y="8077"/>
                    <a:pt x="21600" y="13711"/>
                  </a:cubicBezTo>
                  <a:cubicBezTo>
                    <a:pt x="21600" y="19534"/>
                    <a:pt x="17945" y="21600"/>
                    <a:pt x="12295" y="21600"/>
                  </a:cubicBezTo>
                  <a:cubicBezTo>
                    <a:pt x="8640" y="21600"/>
                    <a:pt x="6314" y="20849"/>
                    <a:pt x="4985" y="19722"/>
                  </a:cubicBezTo>
                  <a:cubicBezTo>
                    <a:pt x="4985" y="21037"/>
                    <a:pt x="4985" y="21037"/>
                    <a:pt x="4985" y="21037"/>
                  </a:cubicBezTo>
                  <a:cubicBezTo>
                    <a:pt x="4985" y="21037"/>
                    <a:pt x="3988" y="21224"/>
                    <a:pt x="2326" y="21224"/>
                  </a:cubicBezTo>
                  <a:cubicBezTo>
                    <a:pt x="665" y="21224"/>
                    <a:pt x="0" y="21037"/>
                    <a:pt x="0" y="2103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665" y="0"/>
                    <a:pt x="2326" y="0"/>
                  </a:cubicBezTo>
                  <a:cubicBezTo>
                    <a:pt x="3988" y="0"/>
                    <a:pt x="4985" y="188"/>
                    <a:pt x="4985" y="188"/>
                  </a:cubicBezTo>
                  <a:lnTo>
                    <a:pt x="4985" y="788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Freeform 51"/>
            <p:cNvSpPr/>
            <p:nvPr/>
          </p:nvSpPr>
          <p:spPr>
            <a:xfrm>
              <a:off x="431686" y="540531"/>
              <a:ext cx="81073" cy="11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9" y="7800"/>
                  </a:moveTo>
                  <a:cubicBezTo>
                    <a:pt x="4648" y="5800"/>
                    <a:pt x="3828" y="3800"/>
                    <a:pt x="3828" y="3800"/>
                  </a:cubicBezTo>
                  <a:cubicBezTo>
                    <a:pt x="3554" y="3800"/>
                    <a:pt x="3554" y="3800"/>
                    <a:pt x="3554" y="3800"/>
                  </a:cubicBezTo>
                  <a:cubicBezTo>
                    <a:pt x="3554" y="3800"/>
                    <a:pt x="4101" y="5800"/>
                    <a:pt x="4101" y="8800"/>
                  </a:cubicBezTo>
                  <a:cubicBezTo>
                    <a:pt x="4101" y="21400"/>
                    <a:pt x="4101" y="21400"/>
                    <a:pt x="4101" y="21400"/>
                  </a:cubicBezTo>
                  <a:cubicBezTo>
                    <a:pt x="4101" y="21400"/>
                    <a:pt x="3281" y="21600"/>
                    <a:pt x="1914" y="21600"/>
                  </a:cubicBezTo>
                  <a:cubicBezTo>
                    <a:pt x="547" y="21600"/>
                    <a:pt x="0" y="21400"/>
                    <a:pt x="0" y="214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0"/>
                    <a:pt x="820" y="0"/>
                    <a:pt x="2734" y="0"/>
                  </a:cubicBezTo>
                  <a:cubicBezTo>
                    <a:pt x="4375" y="0"/>
                    <a:pt x="5195" y="200"/>
                    <a:pt x="5195" y="200"/>
                  </a:cubicBezTo>
                  <a:cubicBezTo>
                    <a:pt x="15311" y="13800"/>
                    <a:pt x="15311" y="13800"/>
                    <a:pt x="15311" y="13800"/>
                  </a:cubicBezTo>
                  <a:cubicBezTo>
                    <a:pt x="16952" y="15800"/>
                    <a:pt x="18046" y="17800"/>
                    <a:pt x="18046" y="17800"/>
                  </a:cubicBezTo>
                  <a:cubicBezTo>
                    <a:pt x="18046" y="17800"/>
                    <a:pt x="18046" y="17800"/>
                    <a:pt x="18046" y="17800"/>
                  </a:cubicBezTo>
                  <a:cubicBezTo>
                    <a:pt x="18046" y="17800"/>
                    <a:pt x="17772" y="15600"/>
                    <a:pt x="17772" y="12800"/>
                  </a:cubicBezTo>
                  <a:cubicBezTo>
                    <a:pt x="17772" y="200"/>
                    <a:pt x="17772" y="200"/>
                    <a:pt x="17772" y="200"/>
                  </a:cubicBezTo>
                  <a:cubicBezTo>
                    <a:pt x="17772" y="200"/>
                    <a:pt x="18319" y="0"/>
                    <a:pt x="19686" y="0"/>
                  </a:cubicBezTo>
                  <a:cubicBezTo>
                    <a:pt x="21053" y="0"/>
                    <a:pt x="21600" y="200"/>
                    <a:pt x="21600" y="200"/>
                  </a:cubicBezTo>
                  <a:cubicBezTo>
                    <a:pt x="21600" y="21400"/>
                    <a:pt x="21600" y="21400"/>
                    <a:pt x="21600" y="21400"/>
                  </a:cubicBezTo>
                  <a:cubicBezTo>
                    <a:pt x="21600" y="21400"/>
                    <a:pt x="20780" y="21600"/>
                    <a:pt x="19139" y="21600"/>
                  </a:cubicBezTo>
                  <a:cubicBezTo>
                    <a:pt x="17499" y="21600"/>
                    <a:pt x="16678" y="21400"/>
                    <a:pt x="16678" y="21400"/>
                  </a:cubicBezTo>
                  <a:lnTo>
                    <a:pt x="6289" y="7800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52"/>
            <p:cNvSpPr/>
            <p:nvPr/>
          </p:nvSpPr>
          <p:spPr>
            <a:xfrm>
              <a:off x="538893" y="538397"/>
              <a:ext cx="15468" cy="11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4"/>
                  </a:moveTo>
                  <a:cubicBezTo>
                    <a:pt x="21600" y="21404"/>
                    <a:pt x="17280" y="21600"/>
                    <a:pt x="10080" y="21600"/>
                  </a:cubicBezTo>
                  <a:cubicBezTo>
                    <a:pt x="2880" y="21600"/>
                    <a:pt x="0" y="21404"/>
                    <a:pt x="0" y="21404"/>
                  </a:cubicBezTo>
                  <a:cubicBezTo>
                    <a:pt x="0" y="6284"/>
                    <a:pt x="0" y="6284"/>
                    <a:pt x="0" y="6284"/>
                  </a:cubicBezTo>
                  <a:cubicBezTo>
                    <a:pt x="0" y="6284"/>
                    <a:pt x="2880" y="6087"/>
                    <a:pt x="10080" y="6087"/>
                  </a:cubicBezTo>
                  <a:cubicBezTo>
                    <a:pt x="17280" y="6087"/>
                    <a:pt x="21600" y="6284"/>
                    <a:pt x="21600" y="6284"/>
                  </a:cubicBezTo>
                  <a:lnTo>
                    <a:pt x="21600" y="21404"/>
                  </a:lnTo>
                  <a:close/>
                  <a:moveTo>
                    <a:pt x="21600" y="3142"/>
                  </a:moveTo>
                  <a:cubicBezTo>
                    <a:pt x="21600" y="3142"/>
                    <a:pt x="18720" y="3338"/>
                    <a:pt x="10080" y="3338"/>
                  </a:cubicBezTo>
                  <a:cubicBezTo>
                    <a:pt x="2880" y="3338"/>
                    <a:pt x="0" y="3142"/>
                    <a:pt x="0" y="314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2880" y="0"/>
                    <a:pt x="10080" y="0"/>
                  </a:cubicBezTo>
                  <a:cubicBezTo>
                    <a:pt x="18720" y="0"/>
                    <a:pt x="21600" y="196"/>
                    <a:pt x="21600" y="196"/>
                  </a:cubicBezTo>
                  <a:lnTo>
                    <a:pt x="21600" y="3142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53"/>
            <p:cNvSpPr/>
            <p:nvPr/>
          </p:nvSpPr>
          <p:spPr>
            <a:xfrm>
              <a:off x="573562" y="568799"/>
              <a:ext cx="65071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3123"/>
                  </a:moveTo>
                  <a:cubicBezTo>
                    <a:pt x="7886" y="3123"/>
                    <a:pt x="5829" y="4945"/>
                    <a:pt x="5143" y="9369"/>
                  </a:cubicBezTo>
                  <a:cubicBezTo>
                    <a:pt x="16457" y="9369"/>
                    <a:pt x="16457" y="9369"/>
                    <a:pt x="16457" y="9369"/>
                  </a:cubicBezTo>
                  <a:cubicBezTo>
                    <a:pt x="16457" y="8848"/>
                    <a:pt x="16457" y="8328"/>
                    <a:pt x="16457" y="7547"/>
                  </a:cubicBezTo>
                  <a:cubicBezTo>
                    <a:pt x="16457" y="5205"/>
                    <a:pt x="15086" y="3123"/>
                    <a:pt x="11314" y="3123"/>
                  </a:cubicBezTo>
                  <a:moveTo>
                    <a:pt x="5143" y="11971"/>
                  </a:moveTo>
                  <a:cubicBezTo>
                    <a:pt x="5829" y="16655"/>
                    <a:pt x="8229" y="18217"/>
                    <a:pt x="12343" y="18217"/>
                  </a:cubicBezTo>
                  <a:cubicBezTo>
                    <a:pt x="16114" y="18217"/>
                    <a:pt x="18514" y="17176"/>
                    <a:pt x="18514" y="17176"/>
                  </a:cubicBezTo>
                  <a:cubicBezTo>
                    <a:pt x="19543" y="17696"/>
                    <a:pt x="20229" y="18737"/>
                    <a:pt x="20229" y="19778"/>
                  </a:cubicBezTo>
                  <a:cubicBezTo>
                    <a:pt x="20229" y="19778"/>
                    <a:pt x="17143" y="21600"/>
                    <a:pt x="11657" y="21600"/>
                  </a:cubicBezTo>
                  <a:cubicBezTo>
                    <a:pt x="3771" y="21600"/>
                    <a:pt x="0" y="17696"/>
                    <a:pt x="0" y="10670"/>
                  </a:cubicBezTo>
                  <a:cubicBezTo>
                    <a:pt x="0" y="3383"/>
                    <a:pt x="4457" y="0"/>
                    <a:pt x="11314" y="0"/>
                  </a:cubicBezTo>
                  <a:cubicBezTo>
                    <a:pt x="17829" y="0"/>
                    <a:pt x="21600" y="2863"/>
                    <a:pt x="21600" y="8067"/>
                  </a:cubicBezTo>
                  <a:cubicBezTo>
                    <a:pt x="21600" y="10410"/>
                    <a:pt x="21257" y="11971"/>
                    <a:pt x="21257" y="11971"/>
                  </a:cubicBezTo>
                  <a:lnTo>
                    <a:pt x="5143" y="11971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54"/>
            <p:cNvSpPr/>
            <p:nvPr/>
          </p:nvSpPr>
          <p:spPr>
            <a:xfrm>
              <a:off x="657300" y="568799"/>
              <a:ext cx="66672" cy="1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2" y="2421"/>
                  </a:moveTo>
                  <a:cubicBezTo>
                    <a:pt x="6978" y="2421"/>
                    <a:pt x="4985" y="4097"/>
                    <a:pt x="4985" y="5959"/>
                  </a:cubicBezTo>
                  <a:cubicBezTo>
                    <a:pt x="4985" y="9497"/>
                    <a:pt x="4985" y="9497"/>
                    <a:pt x="4985" y="9497"/>
                  </a:cubicBezTo>
                  <a:cubicBezTo>
                    <a:pt x="4985" y="11545"/>
                    <a:pt x="6978" y="13034"/>
                    <a:pt x="10302" y="13034"/>
                  </a:cubicBezTo>
                  <a:cubicBezTo>
                    <a:pt x="14289" y="13034"/>
                    <a:pt x="16615" y="11917"/>
                    <a:pt x="16615" y="7821"/>
                  </a:cubicBezTo>
                  <a:cubicBezTo>
                    <a:pt x="16615" y="3538"/>
                    <a:pt x="14289" y="2421"/>
                    <a:pt x="10302" y="2421"/>
                  </a:cubicBezTo>
                  <a:moveTo>
                    <a:pt x="12295" y="0"/>
                  </a:moveTo>
                  <a:cubicBezTo>
                    <a:pt x="17945" y="0"/>
                    <a:pt x="21600" y="2048"/>
                    <a:pt x="21600" y="7821"/>
                  </a:cubicBezTo>
                  <a:cubicBezTo>
                    <a:pt x="21600" y="13407"/>
                    <a:pt x="17945" y="15455"/>
                    <a:pt x="12295" y="15455"/>
                  </a:cubicBezTo>
                  <a:cubicBezTo>
                    <a:pt x="8640" y="15455"/>
                    <a:pt x="6314" y="14710"/>
                    <a:pt x="4985" y="13593"/>
                  </a:cubicBezTo>
                  <a:cubicBezTo>
                    <a:pt x="4985" y="21414"/>
                    <a:pt x="4985" y="21414"/>
                    <a:pt x="4985" y="21414"/>
                  </a:cubicBezTo>
                  <a:cubicBezTo>
                    <a:pt x="4985" y="21414"/>
                    <a:pt x="3988" y="21600"/>
                    <a:pt x="2326" y="21600"/>
                  </a:cubicBezTo>
                  <a:cubicBezTo>
                    <a:pt x="665" y="21600"/>
                    <a:pt x="0" y="21414"/>
                    <a:pt x="0" y="21414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665" y="372"/>
                    <a:pt x="2326" y="372"/>
                  </a:cubicBezTo>
                  <a:cubicBezTo>
                    <a:pt x="3988" y="372"/>
                    <a:pt x="4985" y="559"/>
                    <a:pt x="4985" y="559"/>
                  </a:cubicBezTo>
                  <a:cubicBezTo>
                    <a:pt x="4985" y="1862"/>
                    <a:pt x="4985" y="1862"/>
                    <a:pt x="4985" y="1862"/>
                  </a:cubicBezTo>
                  <a:cubicBezTo>
                    <a:pt x="6314" y="745"/>
                    <a:pt x="8640" y="0"/>
                    <a:pt x="12295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Freeform 55"/>
            <p:cNvSpPr/>
            <p:nvPr/>
          </p:nvSpPr>
          <p:spPr>
            <a:xfrm>
              <a:off x="739439" y="568799"/>
              <a:ext cx="66138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75" y="3123"/>
                  </a:moveTo>
                  <a:cubicBezTo>
                    <a:pt x="8100" y="3123"/>
                    <a:pt x="5737" y="4945"/>
                    <a:pt x="5400" y="9369"/>
                  </a:cubicBezTo>
                  <a:cubicBezTo>
                    <a:pt x="16200" y="9369"/>
                    <a:pt x="16200" y="9369"/>
                    <a:pt x="16200" y="9369"/>
                  </a:cubicBezTo>
                  <a:cubicBezTo>
                    <a:pt x="16200" y="8848"/>
                    <a:pt x="16537" y="8328"/>
                    <a:pt x="16537" y="7547"/>
                  </a:cubicBezTo>
                  <a:cubicBezTo>
                    <a:pt x="16537" y="5205"/>
                    <a:pt x="15187" y="3123"/>
                    <a:pt x="11475" y="3123"/>
                  </a:cubicBezTo>
                  <a:moveTo>
                    <a:pt x="5400" y="11971"/>
                  </a:moveTo>
                  <a:cubicBezTo>
                    <a:pt x="5737" y="16655"/>
                    <a:pt x="8100" y="18217"/>
                    <a:pt x="12487" y="18217"/>
                  </a:cubicBezTo>
                  <a:cubicBezTo>
                    <a:pt x="16200" y="18217"/>
                    <a:pt x="18562" y="17176"/>
                    <a:pt x="18562" y="17176"/>
                  </a:cubicBezTo>
                  <a:cubicBezTo>
                    <a:pt x="19237" y="17696"/>
                    <a:pt x="19912" y="18737"/>
                    <a:pt x="20250" y="19778"/>
                  </a:cubicBezTo>
                  <a:cubicBezTo>
                    <a:pt x="20250" y="19778"/>
                    <a:pt x="17212" y="21600"/>
                    <a:pt x="11812" y="21600"/>
                  </a:cubicBezTo>
                  <a:cubicBezTo>
                    <a:pt x="3712" y="21600"/>
                    <a:pt x="0" y="17696"/>
                    <a:pt x="0" y="10670"/>
                  </a:cubicBezTo>
                  <a:cubicBezTo>
                    <a:pt x="0" y="3383"/>
                    <a:pt x="4725" y="0"/>
                    <a:pt x="11475" y="0"/>
                  </a:cubicBezTo>
                  <a:cubicBezTo>
                    <a:pt x="17887" y="0"/>
                    <a:pt x="21600" y="2863"/>
                    <a:pt x="21600" y="8067"/>
                  </a:cubicBezTo>
                  <a:cubicBezTo>
                    <a:pt x="21600" y="10410"/>
                    <a:pt x="20925" y="11971"/>
                    <a:pt x="20925" y="11971"/>
                  </a:cubicBezTo>
                  <a:lnTo>
                    <a:pt x="5400" y="11971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56"/>
            <p:cNvSpPr/>
            <p:nvPr/>
          </p:nvSpPr>
          <p:spPr>
            <a:xfrm>
              <a:off x="815710" y="535730"/>
              <a:ext cx="46404" cy="11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60" y="0"/>
                  </a:moveTo>
                  <a:cubicBezTo>
                    <a:pt x="12960" y="0"/>
                    <a:pt x="14400" y="191"/>
                    <a:pt x="14400" y="191"/>
                  </a:cubicBezTo>
                  <a:cubicBezTo>
                    <a:pt x="14400" y="8219"/>
                    <a:pt x="14400" y="8219"/>
                    <a:pt x="14400" y="8219"/>
                  </a:cubicBezTo>
                  <a:cubicBezTo>
                    <a:pt x="19200" y="7073"/>
                    <a:pt x="19200" y="7073"/>
                    <a:pt x="19200" y="7073"/>
                  </a:cubicBezTo>
                  <a:cubicBezTo>
                    <a:pt x="19680" y="7073"/>
                    <a:pt x="20160" y="7264"/>
                    <a:pt x="20640" y="7646"/>
                  </a:cubicBezTo>
                  <a:cubicBezTo>
                    <a:pt x="21600" y="8219"/>
                    <a:pt x="21600" y="8602"/>
                    <a:pt x="21600" y="8602"/>
                  </a:cubicBezTo>
                  <a:cubicBezTo>
                    <a:pt x="14400" y="10322"/>
                    <a:pt x="14400" y="10322"/>
                    <a:pt x="14400" y="10322"/>
                  </a:cubicBezTo>
                  <a:cubicBezTo>
                    <a:pt x="14400" y="21409"/>
                    <a:pt x="14400" y="21409"/>
                    <a:pt x="14400" y="21409"/>
                  </a:cubicBezTo>
                  <a:cubicBezTo>
                    <a:pt x="14400" y="21409"/>
                    <a:pt x="12960" y="21600"/>
                    <a:pt x="10560" y="21600"/>
                  </a:cubicBezTo>
                  <a:cubicBezTo>
                    <a:pt x="8160" y="21600"/>
                    <a:pt x="7200" y="21409"/>
                    <a:pt x="7200" y="21409"/>
                  </a:cubicBezTo>
                  <a:cubicBezTo>
                    <a:pt x="7200" y="11851"/>
                    <a:pt x="7200" y="11851"/>
                    <a:pt x="7200" y="11851"/>
                  </a:cubicBezTo>
                  <a:cubicBezTo>
                    <a:pt x="2400" y="12998"/>
                    <a:pt x="2400" y="12998"/>
                    <a:pt x="2400" y="12998"/>
                  </a:cubicBezTo>
                  <a:cubicBezTo>
                    <a:pt x="1920" y="12998"/>
                    <a:pt x="1440" y="12807"/>
                    <a:pt x="960" y="12425"/>
                  </a:cubicBezTo>
                  <a:cubicBezTo>
                    <a:pt x="0" y="11851"/>
                    <a:pt x="0" y="11469"/>
                    <a:pt x="0" y="11469"/>
                  </a:cubicBezTo>
                  <a:cubicBezTo>
                    <a:pt x="7200" y="9940"/>
                    <a:pt x="7200" y="9940"/>
                    <a:pt x="7200" y="9940"/>
                  </a:cubicBezTo>
                  <a:cubicBezTo>
                    <a:pt x="7200" y="191"/>
                    <a:pt x="7200" y="191"/>
                    <a:pt x="7200" y="191"/>
                  </a:cubicBezTo>
                  <a:cubicBezTo>
                    <a:pt x="7200" y="191"/>
                    <a:pt x="8160" y="0"/>
                    <a:pt x="10560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57"/>
            <p:cNvSpPr/>
            <p:nvPr/>
          </p:nvSpPr>
          <p:spPr>
            <a:xfrm>
              <a:off x="876514" y="568799"/>
              <a:ext cx="63472" cy="8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33"/>
                  </a:moveTo>
                  <a:cubicBezTo>
                    <a:pt x="21600" y="21333"/>
                    <a:pt x="20555" y="21600"/>
                    <a:pt x="18813" y="21600"/>
                  </a:cubicBezTo>
                  <a:cubicBezTo>
                    <a:pt x="17071" y="21600"/>
                    <a:pt x="16026" y="21333"/>
                    <a:pt x="16026" y="21333"/>
                  </a:cubicBezTo>
                  <a:cubicBezTo>
                    <a:pt x="16026" y="6933"/>
                    <a:pt x="16026" y="6933"/>
                    <a:pt x="16026" y="6933"/>
                  </a:cubicBezTo>
                  <a:cubicBezTo>
                    <a:pt x="16026" y="4533"/>
                    <a:pt x="14632" y="3467"/>
                    <a:pt x="11148" y="3467"/>
                  </a:cubicBezTo>
                  <a:cubicBezTo>
                    <a:pt x="9058" y="3467"/>
                    <a:pt x="6619" y="4267"/>
                    <a:pt x="5226" y="5867"/>
                  </a:cubicBezTo>
                  <a:cubicBezTo>
                    <a:pt x="5226" y="21333"/>
                    <a:pt x="5226" y="21333"/>
                    <a:pt x="5226" y="21333"/>
                  </a:cubicBezTo>
                  <a:cubicBezTo>
                    <a:pt x="5226" y="21333"/>
                    <a:pt x="4529" y="21600"/>
                    <a:pt x="2787" y="21600"/>
                  </a:cubicBezTo>
                  <a:cubicBezTo>
                    <a:pt x="1045" y="21600"/>
                    <a:pt x="0" y="21333"/>
                    <a:pt x="0" y="21333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0" y="800"/>
                    <a:pt x="1045" y="533"/>
                    <a:pt x="2787" y="533"/>
                  </a:cubicBezTo>
                  <a:cubicBezTo>
                    <a:pt x="4529" y="533"/>
                    <a:pt x="5226" y="800"/>
                    <a:pt x="5226" y="800"/>
                  </a:cubicBezTo>
                  <a:cubicBezTo>
                    <a:pt x="5226" y="2667"/>
                    <a:pt x="5226" y="2667"/>
                    <a:pt x="5226" y="2667"/>
                  </a:cubicBezTo>
                  <a:cubicBezTo>
                    <a:pt x="7316" y="1067"/>
                    <a:pt x="10103" y="0"/>
                    <a:pt x="13239" y="0"/>
                  </a:cubicBezTo>
                  <a:cubicBezTo>
                    <a:pt x="18465" y="0"/>
                    <a:pt x="21600" y="2667"/>
                    <a:pt x="21600" y="6133"/>
                  </a:cubicBezTo>
                  <a:lnTo>
                    <a:pt x="21600" y="21333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58"/>
            <p:cNvSpPr/>
            <p:nvPr/>
          </p:nvSpPr>
          <p:spPr>
            <a:xfrm>
              <a:off x="958652" y="568799"/>
              <a:ext cx="69339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39" y="3123"/>
                  </a:moveTo>
                  <a:cubicBezTo>
                    <a:pt x="7093" y="3123"/>
                    <a:pt x="4836" y="4684"/>
                    <a:pt x="4836" y="10930"/>
                  </a:cubicBezTo>
                  <a:cubicBezTo>
                    <a:pt x="4836" y="16916"/>
                    <a:pt x="7093" y="18477"/>
                    <a:pt x="10639" y="18477"/>
                  </a:cubicBezTo>
                  <a:cubicBezTo>
                    <a:pt x="14185" y="18477"/>
                    <a:pt x="16442" y="16916"/>
                    <a:pt x="16442" y="10930"/>
                  </a:cubicBezTo>
                  <a:cubicBezTo>
                    <a:pt x="16442" y="4684"/>
                    <a:pt x="14185" y="3123"/>
                    <a:pt x="10639" y="3123"/>
                  </a:cubicBezTo>
                  <a:moveTo>
                    <a:pt x="10639" y="0"/>
                  </a:moveTo>
                  <a:cubicBezTo>
                    <a:pt x="17409" y="0"/>
                    <a:pt x="21600" y="3123"/>
                    <a:pt x="21600" y="10930"/>
                  </a:cubicBezTo>
                  <a:cubicBezTo>
                    <a:pt x="21600" y="18477"/>
                    <a:pt x="17409" y="21600"/>
                    <a:pt x="10639" y="21600"/>
                  </a:cubicBezTo>
                  <a:cubicBezTo>
                    <a:pt x="3869" y="21600"/>
                    <a:pt x="0" y="18477"/>
                    <a:pt x="0" y="10930"/>
                  </a:cubicBezTo>
                  <a:cubicBezTo>
                    <a:pt x="0" y="3123"/>
                    <a:pt x="3869" y="0"/>
                    <a:pt x="10639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reeform 59"/>
            <p:cNvSpPr/>
            <p:nvPr/>
          </p:nvSpPr>
          <p:spPr>
            <a:xfrm>
              <a:off x="1042391" y="568799"/>
              <a:ext cx="55471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00" y="0"/>
                  </a:moveTo>
                  <a:cubicBezTo>
                    <a:pt x="17600" y="0"/>
                    <a:pt x="20000" y="1041"/>
                    <a:pt x="20000" y="1041"/>
                  </a:cubicBezTo>
                  <a:cubicBezTo>
                    <a:pt x="20000" y="2082"/>
                    <a:pt x="19600" y="3383"/>
                    <a:pt x="18400" y="3904"/>
                  </a:cubicBezTo>
                  <a:cubicBezTo>
                    <a:pt x="18400" y="3904"/>
                    <a:pt x="15600" y="3383"/>
                    <a:pt x="12400" y="3383"/>
                  </a:cubicBezTo>
                  <a:cubicBezTo>
                    <a:pt x="8000" y="3383"/>
                    <a:pt x="6000" y="4424"/>
                    <a:pt x="6000" y="6246"/>
                  </a:cubicBezTo>
                  <a:cubicBezTo>
                    <a:pt x="6000" y="8067"/>
                    <a:pt x="10000" y="8588"/>
                    <a:pt x="13600" y="9369"/>
                  </a:cubicBezTo>
                  <a:cubicBezTo>
                    <a:pt x="17600" y="10149"/>
                    <a:pt x="21600" y="11451"/>
                    <a:pt x="21600" y="15354"/>
                  </a:cubicBezTo>
                  <a:cubicBezTo>
                    <a:pt x="21600" y="19258"/>
                    <a:pt x="18000" y="21600"/>
                    <a:pt x="10400" y="21600"/>
                  </a:cubicBezTo>
                  <a:cubicBezTo>
                    <a:pt x="4000" y="21600"/>
                    <a:pt x="0" y="20039"/>
                    <a:pt x="0" y="20039"/>
                  </a:cubicBezTo>
                  <a:cubicBezTo>
                    <a:pt x="0" y="18998"/>
                    <a:pt x="800" y="17957"/>
                    <a:pt x="2000" y="17176"/>
                  </a:cubicBezTo>
                  <a:cubicBezTo>
                    <a:pt x="2000" y="17176"/>
                    <a:pt x="5600" y="18217"/>
                    <a:pt x="10000" y="18217"/>
                  </a:cubicBezTo>
                  <a:cubicBezTo>
                    <a:pt x="13600" y="18217"/>
                    <a:pt x="15600" y="17436"/>
                    <a:pt x="15600" y="15354"/>
                  </a:cubicBezTo>
                  <a:cubicBezTo>
                    <a:pt x="15600" y="13272"/>
                    <a:pt x="12400" y="12752"/>
                    <a:pt x="8800" y="11971"/>
                  </a:cubicBezTo>
                  <a:cubicBezTo>
                    <a:pt x="4800" y="11190"/>
                    <a:pt x="400" y="10149"/>
                    <a:pt x="400" y="6246"/>
                  </a:cubicBezTo>
                  <a:cubicBezTo>
                    <a:pt x="400" y="2602"/>
                    <a:pt x="4000" y="0"/>
                    <a:pt x="11600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60"/>
            <p:cNvSpPr/>
            <p:nvPr/>
          </p:nvSpPr>
          <p:spPr>
            <a:xfrm>
              <a:off x="1116529" y="568799"/>
              <a:ext cx="66672" cy="119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2" y="2421"/>
                  </a:moveTo>
                  <a:cubicBezTo>
                    <a:pt x="6978" y="2421"/>
                    <a:pt x="4985" y="4097"/>
                    <a:pt x="4985" y="5959"/>
                  </a:cubicBezTo>
                  <a:cubicBezTo>
                    <a:pt x="4985" y="9497"/>
                    <a:pt x="4985" y="9497"/>
                    <a:pt x="4985" y="9497"/>
                  </a:cubicBezTo>
                  <a:cubicBezTo>
                    <a:pt x="4985" y="11545"/>
                    <a:pt x="6978" y="13034"/>
                    <a:pt x="10302" y="13034"/>
                  </a:cubicBezTo>
                  <a:cubicBezTo>
                    <a:pt x="14289" y="13034"/>
                    <a:pt x="16283" y="11917"/>
                    <a:pt x="16283" y="7821"/>
                  </a:cubicBezTo>
                  <a:cubicBezTo>
                    <a:pt x="16283" y="3538"/>
                    <a:pt x="14289" y="2421"/>
                    <a:pt x="10302" y="2421"/>
                  </a:cubicBezTo>
                  <a:moveTo>
                    <a:pt x="11963" y="0"/>
                  </a:moveTo>
                  <a:cubicBezTo>
                    <a:pt x="17945" y="0"/>
                    <a:pt x="21600" y="2048"/>
                    <a:pt x="21600" y="7821"/>
                  </a:cubicBezTo>
                  <a:cubicBezTo>
                    <a:pt x="21600" y="13407"/>
                    <a:pt x="17945" y="15455"/>
                    <a:pt x="11963" y="15455"/>
                  </a:cubicBezTo>
                  <a:cubicBezTo>
                    <a:pt x="8640" y="15455"/>
                    <a:pt x="6314" y="14710"/>
                    <a:pt x="4985" y="13593"/>
                  </a:cubicBezTo>
                  <a:cubicBezTo>
                    <a:pt x="4985" y="21414"/>
                    <a:pt x="4985" y="21414"/>
                    <a:pt x="4985" y="21414"/>
                  </a:cubicBezTo>
                  <a:cubicBezTo>
                    <a:pt x="4985" y="21414"/>
                    <a:pt x="3988" y="21600"/>
                    <a:pt x="2326" y="21600"/>
                  </a:cubicBezTo>
                  <a:cubicBezTo>
                    <a:pt x="665" y="21600"/>
                    <a:pt x="0" y="21414"/>
                    <a:pt x="0" y="21414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665" y="372"/>
                    <a:pt x="2326" y="372"/>
                  </a:cubicBezTo>
                  <a:cubicBezTo>
                    <a:pt x="3988" y="372"/>
                    <a:pt x="4985" y="559"/>
                    <a:pt x="4985" y="559"/>
                  </a:cubicBezTo>
                  <a:cubicBezTo>
                    <a:pt x="4985" y="1862"/>
                    <a:pt x="4985" y="1862"/>
                    <a:pt x="4985" y="1862"/>
                  </a:cubicBezTo>
                  <a:cubicBezTo>
                    <a:pt x="6314" y="745"/>
                    <a:pt x="8640" y="0"/>
                    <a:pt x="11963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61"/>
            <p:cNvSpPr/>
            <p:nvPr/>
          </p:nvSpPr>
          <p:spPr>
            <a:xfrm>
              <a:off x="1202934" y="569332"/>
              <a:ext cx="47471" cy="82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96" y="0"/>
                  </a:moveTo>
                  <a:cubicBezTo>
                    <a:pt x="18313" y="0"/>
                    <a:pt x="20191" y="270"/>
                    <a:pt x="21600" y="810"/>
                  </a:cubicBezTo>
                  <a:cubicBezTo>
                    <a:pt x="21600" y="2430"/>
                    <a:pt x="20661" y="3510"/>
                    <a:pt x="18783" y="4320"/>
                  </a:cubicBezTo>
                  <a:cubicBezTo>
                    <a:pt x="17374" y="3780"/>
                    <a:pt x="15965" y="3510"/>
                    <a:pt x="14087" y="3510"/>
                  </a:cubicBezTo>
                  <a:cubicBezTo>
                    <a:pt x="11270" y="3510"/>
                    <a:pt x="8922" y="4590"/>
                    <a:pt x="7043" y="6480"/>
                  </a:cubicBezTo>
                  <a:cubicBezTo>
                    <a:pt x="7043" y="21330"/>
                    <a:pt x="7043" y="21330"/>
                    <a:pt x="7043" y="21330"/>
                  </a:cubicBezTo>
                  <a:cubicBezTo>
                    <a:pt x="7043" y="21330"/>
                    <a:pt x="5635" y="21600"/>
                    <a:pt x="3287" y="21600"/>
                  </a:cubicBezTo>
                  <a:cubicBezTo>
                    <a:pt x="939" y="21600"/>
                    <a:pt x="0" y="21330"/>
                    <a:pt x="0" y="21330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540"/>
                    <a:pt x="939" y="270"/>
                    <a:pt x="3287" y="270"/>
                  </a:cubicBezTo>
                  <a:cubicBezTo>
                    <a:pt x="5635" y="270"/>
                    <a:pt x="7043" y="540"/>
                    <a:pt x="7043" y="540"/>
                  </a:cubicBezTo>
                  <a:cubicBezTo>
                    <a:pt x="7043" y="3240"/>
                    <a:pt x="7043" y="3240"/>
                    <a:pt x="7043" y="3240"/>
                  </a:cubicBezTo>
                  <a:cubicBezTo>
                    <a:pt x="9391" y="810"/>
                    <a:pt x="12678" y="0"/>
                    <a:pt x="15496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Freeform 62"/>
            <p:cNvSpPr/>
            <p:nvPr/>
          </p:nvSpPr>
          <p:spPr>
            <a:xfrm>
              <a:off x="1257338" y="568799"/>
              <a:ext cx="62938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7" y="11451"/>
                  </a:moveTo>
                  <a:cubicBezTo>
                    <a:pt x="7436" y="11451"/>
                    <a:pt x="5666" y="12492"/>
                    <a:pt x="5666" y="15094"/>
                  </a:cubicBezTo>
                  <a:cubicBezTo>
                    <a:pt x="5666" y="17436"/>
                    <a:pt x="7436" y="18477"/>
                    <a:pt x="10269" y="18477"/>
                  </a:cubicBezTo>
                  <a:cubicBezTo>
                    <a:pt x="14518" y="18477"/>
                    <a:pt x="16289" y="15875"/>
                    <a:pt x="16289" y="13012"/>
                  </a:cubicBezTo>
                  <a:cubicBezTo>
                    <a:pt x="16289" y="11711"/>
                    <a:pt x="16289" y="11711"/>
                    <a:pt x="16289" y="11711"/>
                  </a:cubicBezTo>
                  <a:cubicBezTo>
                    <a:pt x="15226" y="11711"/>
                    <a:pt x="13102" y="11451"/>
                    <a:pt x="10977" y="11451"/>
                  </a:cubicBezTo>
                  <a:moveTo>
                    <a:pt x="11331" y="0"/>
                  </a:moveTo>
                  <a:cubicBezTo>
                    <a:pt x="19121" y="0"/>
                    <a:pt x="21600" y="2602"/>
                    <a:pt x="21600" y="7807"/>
                  </a:cubicBezTo>
                  <a:cubicBezTo>
                    <a:pt x="21600" y="20819"/>
                    <a:pt x="21600" y="20819"/>
                    <a:pt x="21600" y="20819"/>
                  </a:cubicBezTo>
                  <a:cubicBezTo>
                    <a:pt x="21600" y="20819"/>
                    <a:pt x="21246" y="21080"/>
                    <a:pt x="19475" y="21080"/>
                  </a:cubicBezTo>
                  <a:cubicBezTo>
                    <a:pt x="18413" y="21080"/>
                    <a:pt x="17351" y="20819"/>
                    <a:pt x="17351" y="20819"/>
                  </a:cubicBezTo>
                  <a:cubicBezTo>
                    <a:pt x="16643" y="18477"/>
                    <a:pt x="16643" y="18477"/>
                    <a:pt x="16643" y="18477"/>
                  </a:cubicBezTo>
                  <a:cubicBezTo>
                    <a:pt x="15226" y="20559"/>
                    <a:pt x="12393" y="21600"/>
                    <a:pt x="8144" y="21600"/>
                  </a:cubicBezTo>
                  <a:cubicBezTo>
                    <a:pt x="3187" y="21600"/>
                    <a:pt x="0" y="19518"/>
                    <a:pt x="0" y="15094"/>
                  </a:cubicBezTo>
                  <a:cubicBezTo>
                    <a:pt x="0" y="10670"/>
                    <a:pt x="3541" y="8848"/>
                    <a:pt x="10269" y="8848"/>
                  </a:cubicBezTo>
                  <a:cubicBezTo>
                    <a:pt x="12748" y="8848"/>
                    <a:pt x="14872" y="8848"/>
                    <a:pt x="16289" y="9108"/>
                  </a:cubicBezTo>
                  <a:cubicBezTo>
                    <a:pt x="16289" y="7547"/>
                    <a:pt x="16289" y="7547"/>
                    <a:pt x="16289" y="7547"/>
                  </a:cubicBezTo>
                  <a:cubicBezTo>
                    <a:pt x="16289" y="4945"/>
                    <a:pt x="14872" y="3383"/>
                    <a:pt x="10977" y="3383"/>
                  </a:cubicBezTo>
                  <a:cubicBezTo>
                    <a:pt x="7082" y="3383"/>
                    <a:pt x="3541" y="4424"/>
                    <a:pt x="3541" y="4424"/>
                  </a:cubicBezTo>
                  <a:cubicBezTo>
                    <a:pt x="3541" y="4424"/>
                    <a:pt x="2833" y="3904"/>
                    <a:pt x="2479" y="3123"/>
                  </a:cubicBezTo>
                  <a:cubicBezTo>
                    <a:pt x="2125" y="2342"/>
                    <a:pt x="2125" y="1561"/>
                    <a:pt x="2125" y="1561"/>
                  </a:cubicBezTo>
                  <a:cubicBezTo>
                    <a:pt x="2125" y="1561"/>
                    <a:pt x="6020" y="0"/>
                    <a:pt x="11331" y="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Freeform 63"/>
            <p:cNvSpPr/>
            <p:nvPr/>
          </p:nvSpPr>
          <p:spPr>
            <a:xfrm>
              <a:off x="1334676" y="570399"/>
              <a:ext cx="116275" cy="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60" y="10116"/>
                  </a:moveTo>
                  <a:cubicBezTo>
                    <a:pt x="11087" y="7382"/>
                    <a:pt x="10896" y="5468"/>
                    <a:pt x="10896" y="4375"/>
                  </a:cubicBezTo>
                  <a:cubicBezTo>
                    <a:pt x="10704" y="4375"/>
                    <a:pt x="10704" y="4375"/>
                    <a:pt x="10704" y="4375"/>
                  </a:cubicBezTo>
                  <a:cubicBezTo>
                    <a:pt x="10704" y="5468"/>
                    <a:pt x="10513" y="7382"/>
                    <a:pt x="9940" y="10116"/>
                  </a:cubicBezTo>
                  <a:cubicBezTo>
                    <a:pt x="7646" y="21327"/>
                    <a:pt x="7646" y="21327"/>
                    <a:pt x="7646" y="21327"/>
                  </a:cubicBezTo>
                  <a:cubicBezTo>
                    <a:pt x="7264" y="21600"/>
                    <a:pt x="6690" y="21600"/>
                    <a:pt x="5926" y="21600"/>
                  </a:cubicBezTo>
                  <a:cubicBezTo>
                    <a:pt x="5352" y="21600"/>
                    <a:pt x="4779" y="21600"/>
                    <a:pt x="4396" y="2132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3"/>
                    <a:pt x="573" y="0"/>
                    <a:pt x="1338" y="0"/>
                  </a:cubicBezTo>
                  <a:cubicBezTo>
                    <a:pt x="2485" y="0"/>
                    <a:pt x="2676" y="273"/>
                    <a:pt x="2676" y="273"/>
                  </a:cubicBezTo>
                  <a:cubicBezTo>
                    <a:pt x="5352" y="13397"/>
                    <a:pt x="5352" y="13397"/>
                    <a:pt x="5352" y="13397"/>
                  </a:cubicBezTo>
                  <a:cubicBezTo>
                    <a:pt x="5735" y="15311"/>
                    <a:pt x="5926" y="16678"/>
                    <a:pt x="5926" y="17499"/>
                  </a:cubicBezTo>
                  <a:cubicBezTo>
                    <a:pt x="6117" y="17499"/>
                    <a:pt x="6117" y="17499"/>
                    <a:pt x="6117" y="17499"/>
                  </a:cubicBezTo>
                  <a:cubicBezTo>
                    <a:pt x="6117" y="16678"/>
                    <a:pt x="6308" y="15311"/>
                    <a:pt x="6690" y="13397"/>
                  </a:cubicBezTo>
                  <a:cubicBezTo>
                    <a:pt x="9366" y="273"/>
                    <a:pt x="9366" y="273"/>
                    <a:pt x="9366" y="273"/>
                  </a:cubicBezTo>
                  <a:cubicBezTo>
                    <a:pt x="9366" y="273"/>
                    <a:pt x="10131" y="0"/>
                    <a:pt x="10896" y="0"/>
                  </a:cubicBezTo>
                  <a:cubicBezTo>
                    <a:pt x="11851" y="0"/>
                    <a:pt x="12425" y="273"/>
                    <a:pt x="12425" y="273"/>
                  </a:cubicBezTo>
                  <a:cubicBezTo>
                    <a:pt x="14910" y="13397"/>
                    <a:pt x="14910" y="13397"/>
                    <a:pt x="14910" y="13397"/>
                  </a:cubicBezTo>
                  <a:cubicBezTo>
                    <a:pt x="15292" y="15311"/>
                    <a:pt x="15483" y="16678"/>
                    <a:pt x="15483" y="17499"/>
                  </a:cubicBezTo>
                  <a:cubicBezTo>
                    <a:pt x="15674" y="17499"/>
                    <a:pt x="15674" y="17499"/>
                    <a:pt x="15674" y="17499"/>
                  </a:cubicBezTo>
                  <a:cubicBezTo>
                    <a:pt x="15674" y="16678"/>
                    <a:pt x="15865" y="15311"/>
                    <a:pt x="16248" y="13397"/>
                  </a:cubicBezTo>
                  <a:cubicBezTo>
                    <a:pt x="18924" y="273"/>
                    <a:pt x="18924" y="273"/>
                    <a:pt x="18924" y="273"/>
                  </a:cubicBezTo>
                  <a:cubicBezTo>
                    <a:pt x="18924" y="273"/>
                    <a:pt x="19497" y="0"/>
                    <a:pt x="20262" y="0"/>
                  </a:cubicBezTo>
                  <a:cubicBezTo>
                    <a:pt x="21218" y="0"/>
                    <a:pt x="21600" y="273"/>
                    <a:pt x="21600" y="273"/>
                  </a:cubicBezTo>
                  <a:cubicBezTo>
                    <a:pt x="17204" y="21327"/>
                    <a:pt x="17204" y="21327"/>
                    <a:pt x="17204" y="21327"/>
                  </a:cubicBezTo>
                  <a:cubicBezTo>
                    <a:pt x="16630" y="21600"/>
                    <a:pt x="16057" y="21600"/>
                    <a:pt x="15483" y="21600"/>
                  </a:cubicBezTo>
                  <a:cubicBezTo>
                    <a:pt x="14910" y="21600"/>
                    <a:pt x="14336" y="21600"/>
                    <a:pt x="13763" y="21327"/>
                  </a:cubicBezTo>
                  <a:lnTo>
                    <a:pt x="11660" y="10116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64"/>
            <p:cNvSpPr/>
            <p:nvPr/>
          </p:nvSpPr>
          <p:spPr>
            <a:xfrm>
              <a:off x="1465351" y="568799"/>
              <a:ext cx="64005" cy="8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33"/>
                  </a:moveTo>
                  <a:cubicBezTo>
                    <a:pt x="21600" y="21333"/>
                    <a:pt x="20555" y="21600"/>
                    <a:pt x="18813" y="21600"/>
                  </a:cubicBezTo>
                  <a:cubicBezTo>
                    <a:pt x="17071" y="21600"/>
                    <a:pt x="16374" y="21333"/>
                    <a:pt x="16374" y="21333"/>
                  </a:cubicBezTo>
                  <a:cubicBezTo>
                    <a:pt x="16374" y="6933"/>
                    <a:pt x="16374" y="6933"/>
                    <a:pt x="16374" y="6933"/>
                  </a:cubicBezTo>
                  <a:cubicBezTo>
                    <a:pt x="16374" y="4533"/>
                    <a:pt x="14632" y="3467"/>
                    <a:pt x="11497" y="3467"/>
                  </a:cubicBezTo>
                  <a:cubicBezTo>
                    <a:pt x="9058" y="3467"/>
                    <a:pt x="6619" y="4267"/>
                    <a:pt x="5574" y="5867"/>
                  </a:cubicBezTo>
                  <a:cubicBezTo>
                    <a:pt x="5574" y="21333"/>
                    <a:pt x="5574" y="21333"/>
                    <a:pt x="5574" y="21333"/>
                  </a:cubicBezTo>
                  <a:cubicBezTo>
                    <a:pt x="5574" y="21333"/>
                    <a:pt x="4529" y="21600"/>
                    <a:pt x="2787" y="21600"/>
                  </a:cubicBezTo>
                  <a:cubicBezTo>
                    <a:pt x="1045" y="21600"/>
                    <a:pt x="0" y="21333"/>
                    <a:pt x="0" y="21333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0" y="800"/>
                    <a:pt x="1045" y="533"/>
                    <a:pt x="2787" y="533"/>
                  </a:cubicBezTo>
                  <a:cubicBezTo>
                    <a:pt x="4529" y="533"/>
                    <a:pt x="5574" y="800"/>
                    <a:pt x="5574" y="800"/>
                  </a:cubicBezTo>
                  <a:cubicBezTo>
                    <a:pt x="5574" y="2667"/>
                    <a:pt x="5574" y="2667"/>
                    <a:pt x="5574" y="2667"/>
                  </a:cubicBezTo>
                  <a:cubicBezTo>
                    <a:pt x="7316" y="1067"/>
                    <a:pt x="10103" y="0"/>
                    <a:pt x="13239" y="0"/>
                  </a:cubicBezTo>
                  <a:cubicBezTo>
                    <a:pt x="18465" y="0"/>
                    <a:pt x="21600" y="2667"/>
                    <a:pt x="21600" y="6133"/>
                  </a:cubicBezTo>
                  <a:lnTo>
                    <a:pt x="21600" y="21333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Freeform 65"/>
            <p:cNvSpPr/>
            <p:nvPr/>
          </p:nvSpPr>
          <p:spPr>
            <a:xfrm>
              <a:off x="1541622" y="570399"/>
              <a:ext cx="75206" cy="12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19" y="16800"/>
                  </a:moveTo>
                  <a:cubicBezTo>
                    <a:pt x="11540" y="19938"/>
                    <a:pt x="10060" y="21600"/>
                    <a:pt x="5030" y="21600"/>
                  </a:cubicBezTo>
                  <a:cubicBezTo>
                    <a:pt x="3551" y="21600"/>
                    <a:pt x="2663" y="21415"/>
                    <a:pt x="2663" y="21415"/>
                  </a:cubicBezTo>
                  <a:cubicBezTo>
                    <a:pt x="2663" y="21231"/>
                    <a:pt x="2367" y="20862"/>
                    <a:pt x="2367" y="20308"/>
                  </a:cubicBezTo>
                  <a:cubicBezTo>
                    <a:pt x="2367" y="19754"/>
                    <a:pt x="2663" y="19200"/>
                    <a:pt x="2663" y="19200"/>
                  </a:cubicBezTo>
                  <a:cubicBezTo>
                    <a:pt x="2663" y="19200"/>
                    <a:pt x="3551" y="19385"/>
                    <a:pt x="4734" y="19385"/>
                  </a:cubicBezTo>
                  <a:cubicBezTo>
                    <a:pt x="6805" y="19385"/>
                    <a:pt x="7693" y="19015"/>
                    <a:pt x="9173" y="16246"/>
                  </a:cubicBezTo>
                  <a:cubicBezTo>
                    <a:pt x="10060" y="14585"/>
                    <a:pt x="10060" y="14585"/>
                    <a:pt x="10060" y="14585"/>
                  </a:cubicBezTo>
                  <a:cubicBezTo>
                    <a:pt x="9468" y="14585"/>
                    <a:pt x="9173" y="14585"/>
                    <a:pt x="8581" y="1440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888" y="0"/>
                    <a:pt x="2367" y="0"/>
                  </a:cubicBezTo>
                  <a:cubicBezTo>
                    <a:pt x="3847" y="0"/>
                    <a:pt x="4734" y="185"/>
                    <a:pt x="4734" y="185"/>
                  </a:cubicBezTo>
                  <a:cubicBezTo>
                    <a:pt x="9764" y="8677"/>
                    <a:pt x="9764" y="8677"/>
                    <a:pt x="9764" y="8677"/>
                  </a:cubicBezTo>
                  <a:cubicBezTo>
                    <a:pt x="10948" y="10523"/>
                    <a:pt x="11540" y="12000"/>
                    <a:pt x="11540" y="12000"/>
                  </a:cubicBezTo>
                  <a:cubicBezTo>
                    <a:pt x="11540" y="12000"/>
                    <a:pt x="11540" y="12000"/>
                    <a:pt x="11540" y="12000"/>
                  </a:cubicBezTo>
                  <a:cubicBezTo>
                    <a:pt x="11540" y="12000"/>
                    <a:pt x="12132" y="10523"/>
                    <a:pt x="13019" y="8677"/>
                  </a:cubicBezTo>
                  <a:cubicBezTo>
                    <a:pt x="17458" y="185"/>
                    <a:pt x="17458" y="185"/>
                    <a:pt x="17458" y="185"/>
                  </a:cubicBezTo>
                  <a:cubicBezTo>
                    <a:pt x="17458" y="185"/>
                    <a:pt x="18049" y="0"/>
                    <a:pt x="19529" y="0"/>
                  </a:cubicBezTo>
                  <a:cubicBezTo>
                    <a:pt x="21008" y="0"/>
                    <a:pt x="21600" y="185"/>
                    <a:pt x="21600" y="185"/>
                  </a:cubicBezTo>
                  <a:lnTo>
                    <a:pt x="13019" y="16800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Freeform 66"/>
            <p:cNvSpPr/>
            <p:nvPr/>
          </p:nvSpPr>
          <p:spPr>
            <a:xfrm>
              <a:off x="1628028" y="568799"/>
              <a:ext cx="56538" cy="8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4" y="10930"/>
                  </a:moveTo>
                  <a:cubicBezTo>
                    <a:pt x="6284" y="15875"/>
                    <a:pt x="8640" y="18217"/>
                    <a:pt x="14531" y="18217"/>
                  </a:cubicBezTo>
                  <a:cubicBezTo>
                    <a:pt x="17673" y="18217"/>
                    <a:pt x="20029" y="17436"/>
                    <a:pt x="20029" y="17436"/>
                  </a:cubicBezTo>
                  <a:cubicBezTo>
                    <a:pt x="20815" y="18217"/>
                    <a:pt x="21600" y="19258"/>
                    <a:pt x="21600" y="20299"/>
                  </a:cubicBezTo>
                  <a:cubicBezTo>
                    <a:pt x="21600" y="20299"/>
                    <a:pt x="19244" y="21600"/>
                    <a:pt x="12960" y="21600"/>
                  </a:cubicBezTo>
                  <a:cubicBezTo>
                    <a:pt x="4320" y="21600"/>
                    <a:pt x="0" y="17696"/>
                    <a:pt x="0" y="10930"/>
                  </a:cubicBezTo>
                  <a:cubicBezTo>
                    <a:pt x="0" y="3904"/>
                    <a:pt x="4320" y="0"/>
                    <a:pt x="12960" y="0"/>
                  </a:cubicBezTo>
                  <a:cubicBezTo>
                    <a:pt x="18851" y="0"/>
                    <a:pt x="21207" y="1041"/>
                    <a:pt x="21207" y="1041"/>
                  </a:cubicBezTo>
                  <a:cubicBezTo>
                    <a:pt x="21207" y="2082"/>
                    <a:pt x="20422" y="3123"/>
                    <a:pt x="19244" y="3904"/>
                  </a:cubicBezTo>
                  <a:cubicBezTo>
                    <a:pt x="19244" y="3904"/>
                    <a:pt x="17280" y="3383"/>
                    <a:pt x="14138" y="3383"/>
                  </a:cubicBezTo>
                  <a:cubicBezTo>
                    <a:pt x="8640" y="3383"/>
                    <a:pt x="6284" y="5725"/>
                    <a:pt x="6284" y="10930"/>
                  </a:cubicBezTo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67"/>
            <p:cNvSpPr/>
            <p:nvPr/>
          </p:nvSpPr>
          <p:spPr>
            <a:xfrm>
              <a:off x="1701099" y="535730"/>
              <a:ext cx="64005" cy="11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09"/>
                  </a:moveTo>
                  <a:cubicBezTo>
                    <a:pt x="21600" y="21409"/>
                    <a:pt x="20555" y="21600"/>
                    <a:pt x="18813" y="21600"/>
                  </a:cubicBezTo>
                  <a:cubicBezTo>
                    <a:pt x="17071" y="21600"/>
                    <a:pt x="16026" y="21409"/>
                    <a:pt x="16026" y="21409"/>
                  </a:cubicBezTo>
                  <a:cubicBezTo>
                    <a:pt x="16026" y="11087"/>
                    <a:pt x="16026" y="11087"/>
                    <a:pt x="16026" y="11087"/>
                  </a:cubicBezTo>
                  <a:cubicBezTo>
                    <a:pt x="16026" y="9366"/>
                    <a:pt x="14632" y="8602"/>
                    <a:pt x="11148" y="8602"/>
                  </a:cubicBezTo>
                  <a:cubicBezTo>
                    <a:pt x="9058" y="8602"/>
                    <a:pt x="6619" y="9175"/>
                    <a:pt x="5226" y="10322"/>
                  </a:cubicBezTo>
                  <a:cubicBezTo>
                    <a:pt x="5226" y="21409"/>
                    <a:pt x="5226" y="21409"/>
                    <a:pt x="5226" y="21409"/>
                  </a:cubicBezTo>
                  <a:cubicBezTo>
                    <a:pt x="5226" y="21409"/>
                    <a:pt x="4529" y="21600"/>
                    <a:pt x="2787" y="21600"/>
                  </a:cubicBezTo>
                  <a:cubicBezTo>
                    <a:pt x="697" y="21600"/>
                    <a:pt x="0" y="21409"/>
                    <a:pt x="0" y="21409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697" y="0"/>
                    <a:pt x="2787" y="0"/>
                  </a:cubicBezTo>
                  <a:cubicBezTo>
                    <a:pt x="4529" y="0"/>
                    <a:pt x="5226" y="191"/>
                    <a:pt x="5226" y="191"/>
                  </a:cubicBezTo>
                  <a:cubicBezTo>
                    <a:pt x="5226" y="8028"/>
                    <a:pt x="5226" y="8028"/>
                    <a:pt x="5226" y="8028"/>
                  </a:cubicBezTo>
                  <a:cubicBezTo>
                    <a:pt x="7316" y="6881"/>
                    <a:pt x="10103" y="6117"/>
                    <a:pt x="13239" y="6117"/>
                  </a:cubicBezTo>
                  <a:cubicBezTo>
                    <a:pt x="18465" y="6117"/>
                    <a:pt x="21600" y="8028"/>
                    <a:pt x="21600" y="10513"/>
                  </a:cubicBezTo>
                  <a:lnTo>
                    <a:pt x="21600" y="21409"/>
                  </a:lnTo>
                  <a:close/>
                </a:path>
              </a:pathLst>
            </a:custGeom>
            <a:solidFill>
              <a:srgbClr val="53565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68"/>
            <p:cNvSpPr/>
            <p:nvPr/>
          </p:nvSpPr>
          <p:spPr>
            <a:xfrm>
              <a:off x="22061" y="342118"/>
              <a:ext cx="27736" cy="30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00" y="0"/>
                  </a:moveTo>
                  <a:cubicBezTo>
                    <a:pt x="4800" y="0"/>
                    <a:pt x="0" y="432"/>
                    <a:pt x="0" y="1008"/>
                  </a:cubicBezTo>
                  <a:cubicBezTo>
                    <a:pt x="0" y="20592"/>
                    <a:pt x="0" y="20592"/>
                    <a:pt x="0" y="20592"/>
                  </a:cubicBezTo>
                  <a:cubicBezTo>
                    <a:pt x="0" y="21096"/>
                    <a:pt x="4800" y="21600"/>
                    <a:pt x="11200" y="21600"/>
                  </a:cubicBezTo>
                  <a:cubicBezTo>
                    <a:pt x="16800" y="21600"/>
                    <a:pt x="21600" y="21096"/>
                    <a:pt x="21600" y="20592"/>
                  </a:cubicBezTo>
                  <a:cubicBezTo>
                    <a:pt x="21600" y="1008"/>
                    <a:pt x="21600" y="1008"/>
                    <a:pt x="21600" y="1008"/>
                  </a:cubicBezTo>
                  <a:cubicBezTo>
                    <a:pt x="21600" y="432"/>
                    <a:pt x="16800" y="0"/>
                    <a:pt x="11200" y="0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69"/>
            <p:cNvSpPr/>
            <p:nvPr/>
          </p:nvSpPr>
          <p:spPr>
            <a:xfrm>
              <a:off x="82820" y="272017"/>
              <a:ext cx="225126" cy="37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7" h="21492" extrusionOk="0">
                  <a:moveTo>
                    <a:pt x="4142" y="13824"/>
                  </a:moveTo>
                  <a:cubicBezTo>
                    <a:pt x="6311" y="9726"/>
                    <a:pt x="10830" y="6858"/>
                    <a:pt x="16614" y="5804"/>
                  </a:cubicBezTo>
                  <a:cubicBezTo>
                    <a:pt x="14626" y="9199"/>
                    <a:pt x="10559" y="12653"/>
                    <a:pt x="4142" y="13824"/>
                  </a:cubicBezTo>
                  <a:moveTo>
                    <a:pt x="18331" y="3872"/>
                  </a:moveTo>
                  <a:cubicBezTo>
                    <a:pt x="11282" y="4575"/>
                    <a:pt x="5588" y="7560"/>
                    <a:pt x="2605" y="12009"/>
                  </a:cubicBezTo>
                  <a:cubicBezTo>
                    <a:pt x="2425" y="8380"/>
                    <a:pt x="3238" y="4399"/>
                    <a:pt x="5498" y="1121"/>
                  </a:cubicBezTo>
                  <a:cubicBezTo>
                    <a:pt x="5769" y="712"/>
                    <a:pt x="5498" y="243"/>
                    <a:pt x="4865" y="68"/>
                  </a:cubicBezTo>
                  <a:cubicBezTo>
                    <a:pt x="4232" y="-108"/>
                    <a:pt x="3509" y="68"/>
                    <a:pt x="3148" y="477"/>
                  </a:cubicBezTo>
                  <a:cubicBezTo>
                    <a:pt x="-1823" y="7619"/>
                    <a:pt x="-196" y="17570"/>
                    <a:pt x="3148" y="21141"/>
                  </a:cubicBezTo>
                  <a:cubicBezTo>
                    <a:pt x="3419" y="21375"/>
                    <a:pt x="3780" y="21492"/>
                    <a:pt x="4232" y="21492"/>
                  </a:cubicBezTo>
                  <a:cubicBezTo>
                    <a:pt x="4503" y="21492"/>
                    <a:pt x="4684" y="21492"/>
                    <a:pt x="4865" y="21375"/>
                  </a:cubicBezTo>
                  <a:cubicBezTo>
                    <a:pt x="5498" y="21141"/>
                    <a:pt x="5678" y="20672"/>
                    <a:pt x="5317" y="20263"/>
                  </a:cubicBezTo>
                  <a:cubicBezTo>
                    <a:pt x="4323" y="19209"/>
                    <a:pt x="3600" y="17687"/>
                    <a:pt x="3057" y="15638"/>
                  </a:cubicBezTo>
                  <a:cubicBezTo>
                    <a:pt x="12366" y="14585"/>
                    <a:pt x="17789" y="9433"/>
                    <a:pt x="19687" y="4926"/>
                  </a:cubicBezTo>
                  <a:cubicBezTo>
                    <a:pt x="19687" y="4926"/>
                    <a:pt x="19687" y="4926"/>
                    <a:pt x="19687" y="4926"/>
                  </a:cubicBezTo>
                  <a:cubicBezTo>
                    <a:pt x="19777" y="4809"/>
                    <a:pt x="19777" y="4692"/>
                    <a:pt x="19777" y="4575"/>
                  </a:cubicBezTo>
                  <a:cubicBezTo>
                    <a:pt x="19596" y="4165"/>
                    <a:pt x="18964" y="3814"/>
                    <a:pt x="18331" y="3872"/>
                  </a:cubicBezTo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70"/>
            <p:cNvSpPr/>
            <p:nvPr/>
          </p:nvSpPr>
          <p:spPr>
            <a:xfrm>
              <a:off x="0" y="367718"/>
              <a:ext cx="144395" cy="5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0978" extrusionOk="0">
                  <a:moveTo>
                    <a:pt x="2153" y="20978"/>
                  </a:moveTo>
                  <a:cubicBezTo>
                    <a:pt x="1088" y="20978"/>
                    <a:pt x="327" y="19378"/>
                    <a:pt x="23" y="16578"/>
                  </a:cubicBezTo>
                  <a:cubicBezTo>
                    <a:pt x="-129" y="13778"/>
                    <a:pt x="479" y="10578"/>
                    <a:pt x="1696" y="9778"/>
                  </a:cubicBezTo>
                  <a:cubicBezTo>
                    <a:pt x="18733" y="178"/>
                    <a:pt x="18733" y="178"/>
                    <a:pt x="18733" y="178"/>
                  </a:cubicBezTo>
                  <a:cubicBezTo>
                    <a:pt x="19950" y="-622"/>
                    <a:pt x="21015" y="1378"/>
                    <a:pt x="21319" y="4178"/>
                  </a:cubicBezTo>
                  <a:cubicBezTo>
                    <a:pt x="21471" y="7378"/>
                    <a:pt x="20863" y="10178"/>
                    <a:pt x="19646" y="10978"/>
                  </a:cubicBezTo>
                  <a:cubicBezTo>
                    <a:pt x="2609" y="20978"/>
                    <a:pt x="2609" y="20978"/>
                    <a:pt x="2609" y="20978"/>
                  </a:cubicBezTo>
                  <a:cubicBezTo>
                    <a:pt x="2457" y="20978"/>
                    <a:pt x="2305" y="20978"/>
                    <a:pt x="2153" y="20978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71"/>
            <p:cNvSpPr/>
            <p:nvPr/>
          </p:nvSpPr>
          <p:spPr>
            <a:xfrm>
              <a:off x="23294" y="-1"/>
              <a:ext cx="300984" cy="30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540" extrusionOk="0">
                  <a:moveTo>
                    <a:pt x="17156" y="13578"/>
                  </a:moveTo>
                  <a:cubicBezTo>
                    <a:pt x="16287" y="17117"/>
                    <a:pt x="13242" y="19550"/>
                    <a:pt x="9691" y="19550"/>
                  </a:cubicBezTo>
                  <a:cubicBezTo>
                    <a:pt x="9038" y="19550"/>
                    <a:pt x="8458" y="19476"/>
                    <a:pt x="7806" y="19255"/>
                  </a:cubicBezTo>
                  <a:cubicBezTo>
                    <a:pt x="5849" y="18812"/>
                    <a:pt x="4182" y="17559"/>
                    <a:pt x="3095" y="15716"/>
                  </a:cubicBezTo>
                  <a:cubicBezTo>
                    <a:pt x="2080" y="13947"/>
                    <a:pt x="1718" y="11883"/>
                    <a:pt x="2225" y="9818"/>
                  </a:cubicBezTo>
                  <a:cubicBezTo>
                    <a:pt x="3747" y="3700"/>
                    <a:pt x="3747" y="3700"/>
                    <a:pt x="3747" y="3700"/>
                  </a:cubicBezTo>
                  <a:cubicBezTo>
                    <a:pt x="5632" y="6870"/>
                    <a:pt x="5632" y="6870"/>
                    <a:pt x="5632" y="6870"/>
                  </a:cubicBezTo>
                  <a:cubicBezTo>
                    <a:pt x="5777" y="7165"/>
                    <a:pt x="5994" y="7312"/>
                    <a:pt x="6284" y="7386"/>
                  </a:cubicBezTo>
                  <a:cubicBezTo>
                    <a:pt x="6501" y="7459"/>
                    <a:pt x="6791" y="7386"/>
                    <a:pt x="7009" y="7238"/>
                  </a:cubicBezTo>
                  <a:cubicBezTo>
                    <a:pt x="11430" y="4584"/>
                    <a:pt x="11430" y="4584"/>
                    <a:pt x="11430" y="4584"/>
                  </a:cubicBezTo>
                  <a:cubicBezTo>
                    <a:pt x="13532" y="8123"/>
                    <a:pt x="13532" y="8123"/>
                    <a:pt x="13532" y="8123"/>
                  </a:cubicBezTo>
                  <a:cubicBezTo>
                    <a:pt x="9183" y="10851"/>
                    <a:pt x="9183" y="10851"/>
                    <a:pt x="9183" y="10851"/>
                  </a:cubicBezTo>
                  <a:cubicBezTo>
                    <a:pt x="8676" y="11145"/>
                    <a:pt x="8531" y="11735"/>
                    <a:pt x="8821" y="12251"/>
                  </a:cubicBezTo>
                  <a:cubicBezTo>
                    <a:pt x="9038" y="12546"/>
                    <a:pt x="9328" y="12767"/>
                    <a:pt x="9691" y="12767"/>
                  </a:cubicBezTo>
                  <a:cubicBezTo>
                    <a:pt x="9836" y="12767"/>
                    <a:pt x="10053" y="12694"/>
                    <a:pt x="10198" y="12620"/>
                  </a:cubicBezTo>
                  <a:cubicBezTo>
                    <a:pt x="15489" y="9376"/>
                    <a:pt x="15489" y="9376"/>
                    <a:pt x="15489" y="9376"/>
                  </a:cubicBezTo>
                  <a:cubicBezTo>
                    <a:pt x="15489" y="9376"/>
                    <a:pt x="15489" y="9376"/>
                    <a:pt x="15489" y="9376"/>
                  </a:cubicBezTo>
                  <a:cubicBezTo>
                    <a:pt x="18606" y="7459"/>
                    <a:pt x="18606" y="7459"/>
                    <a:pt x="18606" y="7459"/>
                  </a:cubicBezTo>
                  <a:lnTo>
                    <a:pt x="17156" y="13578"/>
                  </a:lnTo>
                  <a:close/>
                  <a:moveTo>
                    <a:pt x="20781" y="4437"/>
                  </a:moveTo>
                  <a:cubicBezTo>
                    <a:pt x="20491" y="4216"/>
                    <a:pt x="19983" y="4216"/>
                    <a:pt x="19693" y="4363"/>
                  </a:cubicBezTo>
                  <a:cubicBezTo>
                    <a:pt x="15272" y="7091"/>
                    <a:pt x="15272" y="7091"/>
                    <a:pt x="15272" y="7091"/>
                  </a:cubicBezTo>
                  <a:cubicBezTo>
                    <a:pt x="12662" y="2594"/>
                    <a:pt x="12662" y="2594"/>
                    <a:pt x="12662" y="2594"/>
                  </a:cubicBezTo>
                  <a:cubicBezTo>
                    <a:pt x="12518" y="2373"/>
                    <a:pt x="12300" y="2225"/>
                    <a:pt x="12010" y="2152"/>
                  </a:cubicBezTo>
                  <a:cubicBezTo>
                    <a:pt x="11720" y="2078"/>
                    <a:pt x="11503" y="2152"/>
                    <a:pt x="11285" y="2299"/>
                  </a:cubicBezTo>
                  <a:cubicBezTo>
                    <a:pt x="6864" y="4953"/>
                    <a:pt x="6864" y="4953"/>
                    <a:pt x="6864" y="4953"/>
                  </a:cubicBezTo>
                  <a:cubicBezTo>
                    <a:pt x="4182" y="530"/>
                    <a:pt x="4182" y="530"/>
                    <a:pt x="4182" y="530"/>
                  </a:cubicBezTo>
                  <a:cubicBezTo>
                    <a:pt x="4037" y="161"/>
                    <a:pt x="3602" y="-60"/>
                    <a:pt x="3167" y="14"/>
                  </a:cubicBezTo>
                  <a:cubicBezTo>
                    <a:pt x="2805" y="87"/>
                    <a:pt x="2442" y="382"/>
                    <a:pt x="2370" y="751"/>
                  </a:cubicBezTo>
                  <a:cubicBezTo>
                    <a:pt x="268" y="9376"/>
                    <a:pt x="268" y="9376"/>
                    <a:pt x="268" y="9376"/>
                  </a:cubicBezTo>
                  <a:cubicBezTo>
                    <a:pt x="-312" y="11883"/>
                    <a:pt x="50" y="14537"/>
                    <a:pt x="1355" y="16822"/>
                  </a:cubicBezTo>
                  <a:cubicBezTo>
                    <a:pt x="2732" y="19034"/>
                    <a:pt x="4834" y="20655"/>
                    <a:pt x="7371" y="21245"/>
                  </a:cubicBezTo>
                  <a:cubicBezTo>
                    <a:pt x="8096" y="21466"/>
                    <a:pt x="8893" y="21540"/>
                    <a:pt x="9691" y="21540"/>
                  </a:cubicBezTo>
                  <a:cubicBezTo>
                    <a:pt x="14112" y="21540"/>
                    <a:pt x="18026" y="18517"/>
                    <a:pt x="19114" y="14094"/>
                  </a:cubicBezTo>
                  <a:cubicBezTo>
                    <a:pt x="21143" y="5543"/>
                    <a:pt x="21143" y="5543"/>
                    <a:pt x="21143" y="5543"/>
                  </a:cubicBezTo>
                  <a:cubicBezTo>
                    <a:pt x="21288" y="5100"/>
                    <a:pt x="21143" y="4732"/>
                    <a:pt x="20781" y="4437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" name="Trójkąt równoramienny 119"/>
          <p:cNvSpPr/>
          <p:nvPr/>
        </p:nvSpPr>
        <p:spPr>
          <a:xfrm rot="16200000">
            <a:off x="10216895" y="5943599"/>
            <a:ext cx="2121409" cy="1828801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1" name="Trójkąt równoramienny 120"/>
          <p:cNvGrpSpPr/>
          <p:nvPr/>
        </p:nvGrpSpPr>
        <p:grpSpPr>
          <a:xfrm>
            <a:off x="-1041395" y="4959097"/>
            <a:ext cx="1828801" cy="2121408"/>
            <a:chOff x="609600" y="164091"/>
            <a:chExt cx="1828800" cy="2121407"/>
          </a:xfrm>
        </p:grpSpPr>
        <p:sp>
          <p:nvSpPr>
            <p:cNvPr id="59" name="Trójkąt"/>
            <p:cNvSpPr/>
            <p:nvPr/>
          </p:nvSpPr>
          <p:spPr>
            <a:xfrm rot="5400000">
              <a:off x="463296" y="310395"/>
              <a:ext cx="2121409" cy="1828801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Tekst"/>
            <p:cNvSpPr txBox="1"/>
            <p:nvPr/>
          </p:nvSpPr>
          <p:spPr>
            <a:xfrm rot="5400000">
              <a:off x="582168" y="1058251"/>
              <a:ext cx="969265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endParaRPr/>
            </a:p>
          </p:txBody>
        </p:sp>
      </p:grpSp>
      <p:sp>
        <p:nvSpPr>
          <p:cNvPr id="6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3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0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53565A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53565A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37.xml"/><Relationship Id="rId6" Type="http://schemas.openxmlformats.org/officeDocument/2006/relationships/hyperlink" Target="mailto:ekrason@pfron.org.p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katowice@pfron.org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3411538" y="2400300"/>
            <a:ext cx="5368925" cy="2057400"/>
            <a:chOff x="2149" y="1512"/>
            <a:chExt cx="3382" cy="1296"/>
          </a:xfrm>
        </p:grpSpPr>
        <p:sp>
          <p:nvSpPr>
            <p:cNvPr id="2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1" name="Freeform 39" descr="Kwiat, który jest „osłabiony” - lekko pochylony nie do słownie ale symbolicznie wsparty o napis Państwowy Fundusz Rehabilitacji Osób Niepełnosprawnych. Łodyga i liść kwiatu są w kolorze zielonym, kielich kwiatu to kolor czerwony.&#10;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8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 dirty="0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/>
            </a:p>
          </p:txBody>
        </p:sp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62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2354D-CBC7-B645-6DA0-BA447C9AB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E4FF341-48CE-8401-3692-A04977284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9164" y="1486917"/>
            <a:ext cx="7959436" cy="43415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b="1" dirty="0">
                <a:solidFill>
                  <a:srgbClr val="53565A">
                    <a:lumMod val="50000"/>
                  </a:srgbClr>
                </a:solidFill>
                <a:latin typeface="Calibri" panose="020F0502020204030204"/>
              </a:rPr>
              <a:t>P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„Aktywność-Samodzielność-Mobilność!”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Dostępne mieszkanie.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Celem programu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jest wzrost niezależności beneficjentów oraz ułatwienie im aktywności zawodowej i społecznej poprzez zapewnienie mieszkania wolnego od barier architektonicznych, jako podstawy samodzielnego realizowania planów zawodowych i społecznych.</a:t>
            </a: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Mieszkanie dla absolwenta.</a:t>
            </a: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/>
              </a:rPr>
              <a:t>Celem programu jest wzrost niezależności beneficjentów oraz ułatwienie im aktywności zawodowej i społecznej poprzez zapewnienie samodzielnego mieszkania spełniającego indywidualne kryterium dostępności dla beneficjenta.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94EA82-748B-DEE0-B8B1-D53F421218E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9248" y="1341516"/>
            <a:ext cx="2999916" cy="47202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Zadania ustawowe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programy realizowane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 środków PFRON przez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MOPS/PCPR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miejscu zamieszkania osób posiadających orzeczenie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niepełnosprawności/stopniu niepełnosprawności.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5DD897-CA72-87AE-CD57-B881E80C4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64" y="481905"/>
            <a:ext cx="72000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BA7884-5C03-49A2-8D99-DDA081F40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0294" y="1683127"/>
            <a:ext cx="7107382" cy="47628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dotacja na rozpoczęcie działalności gospodarczej, rolniczej lub wniesienie wkładu do spółdzielni socjalnej;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dofinansowanie do spłaty odsetek kredytu zaciągniętego na działalność gospodarczą albo własne lub dzierżawione gospodarstwo rolne;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staże;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>
                <a:solidFill>
                  <a:srgbClr val="53565A">
                    <a:lumMod val="50000"/>
                  </a:srgbClr>
                </a:solidFill>
                <a:latin typeface="Calibri" panose="020F0502020204030204"/>
              </a:rPr>
              <a:t> s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zkolenia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1B4DD-0722-4FC1-A6B2-3FB1F4A22F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3956" y="1534625"/>
            <a:ext cx="3003720" cy="50598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Zadania ustawowe realizowane ze środków PFRON przez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Powiatowy Urząd Pracy 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miejscu zamieszkania osób posiadających orzeczenie o stopniu niepełnosprawności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zarejestrowanych jako osoby bezrobotne lub poszukujące pracy.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CAB519-FD62-D9EC-6BF7-D705ADAA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76" y="417359"/>
            <a:ext cx="72000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3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1236C-82BC-9437-5DDE-493313515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AF4AE66-CB66-EA2E-A074-43A16301F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9164" y="1486917"/>
            <a:ext cx="7959436" cy="43415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b="1" dirty="0">
                <a:solidFill>
                  <a:srgbClr val="53565A">
                    <a:lumMod val="50000"/>
                  </a:srgbClr>
                </a:solidFill>
                <a:latin typeface="Calibri" panose="020F0502020204030204"/>
              </a:rPr>
              <a:t>Dofinansowanie do kosztów szkolenia języka polskiego, polskiego języka migowego, systemu językowo-migowego, sposobu komunikowania się osób głuchoniewidomych oraz tłumacza-przewodnika.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pl-PL" b="1" dirty="0">
              <a:solidFill>
                <a:srgbClr val="53565A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pl-PL" b="1" dirty="0">
                <a:solidFill>
                  <a:srgbClr val="53565A">
                    <a:lumMod val="50000"/>
                  </a:srgbClr>
                </a:solidFill>
                <a:latin typeface="Calibri" panose="020F0502020204030204"/>
              </a:rPr>
              <a:t>P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rogram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„Aktywność-Samodzielność-Mobilność!”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	Mobilność osób z niepełnosprawnością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lvl="1" indent="0" defTabSz="45720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Celem programu jest wzrost niezależności beneficjentów oraz ułatwienie im aktywności społecznej lub zawodowej poprzez zapewnienie dostępu do korzystania z samochodu osobowego.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439987-2C1D-CA9D-0526-769780236E8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9248" y="1486917"/>
            <a:ext cx="2999916" cy="47202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Zadania ustawowe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programy własne realizowane ze środków PFRON przez Oddziały terenowe PFRON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1A3CC17-FDB2-509E-3D16-D82933D7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64" y="481905"/>
            <a:ext cx="72000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3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945FCB4-6E8A-4642-ADFE-637F76E1E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896" y="1486917"/>
            <a:ext cx="9328161" cy="4799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Zlecanie zadań z zakresu rehabilitacji zawodowej i społecznej</a:t>
            </a:r>
            <a:br>
              <a:rPr lang="pl-PL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 osób niepełnosprawnych organizacjom pozarządowym (art. 36)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Rehabilitacja 25+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Zajęcia klubowe WTZ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wyrównywania różnic między regionami III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Stabilne zatrudnienie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Absolwent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Dostępna przestrzeń publiczna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Program „Samodzielność – Aktywność – Mobilność!”</a:t>
            </a:r>
            <a:br>
              <a:rPr lang="pl-PL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- Wspomagane Społeczności Mieszkaniowe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957A8-F7BF-40CA-B5FF-1E0384E043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8586" y="1486917"/>
            <a:ext cx="1984915" cy="434150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Zadania ustawowe </a:t>
            </a:r>
            <a:br>
              <a:rPr lang="pl-P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i programy własne realizowane ze środków PFRON przez Oddziały terenowe PFRON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D84EA6-D1CF-43AA-9FF5-1E2C5B92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23" y="210782"/>
            <a:ext cx="2176461" cy="115224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30731A6-C298-C481-2279-B908E2C71E6C}"/>
              </a:ext>
            </a:extLst>
          </p:cNvPr>
          <p:cNvSpPr txBox="1"/>
          <p:nvPr/>
        </p:nvSpPr>
        <p:spPr>
          <a:xfrm>
            <a:off x="2883049" y="430306"/>
            <a:ext cx="73474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2">
                    <a:lumMod val="10000"/>
                  </a:schemeClr>
                </a:solidFill>
              </a:rPr>
              <a:t>WSPARCIE POŚREDNIE</a:t>
            </a:r>
          </a:p>
        </p:txBody>
      </p:sp>
    </p:spTree>
    <p:extLst>
      <p:ext uri="{BB962C8B-B14F-4D97-AF65-F5344CB8AC3E}">
        <p14:creationId xmlns:p14="http://schemas.microsoft.com/office/powerpoint/2010/main" val="176618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5F9DE-7A45-4B32-9E4C-D5F04331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2804D7-830E-4E0B-B9DA-45B56485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6C6A85-D547-4C6E-92EB-ACCC7ECD683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Konkursy dla NGO w ramach zadań zlecanych: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Symbol zastępczy zawartości 6">
            <a:extLst>
              <a:ext uri="{FF2B5EF4-FFF2-40B4-BE49-F238E27FC236}">
                <a16:creationId xmlns:a16="http://schemas.microsoft.com/office/drawing/2014/main" id="{AB483B60-5F76-41FE-9789-658970AE3D4B}"/>
              </a:ext>
            </a:extLst>
          </p:cNvPr>
          <p:cNvGrpSpPr/>
          <p:nvPr/>
        </p:nvGrpSpPr>
        <p:grpSpPr>
          <a:xfrm>
            <a:off x="478587" y="2541181"/>
            <a:ext cx="10714768" cy="3287239"/>
            <a:chOff x="476210" y="1517446"/>
            <a:chExt cx="11185526" cy="4391789"/>
          </a:xfrm>
        </p:grpSpPr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22AC20B-D2EB-4081-8FA6-C047D56F0515}"/>
                </a:ext>
              </a:extLst>
            </p:cNvPr>
            <p:cNvSpPr/>
            <p:nvPr/>
          </p:nvSpPr>
          <p:spPr>
            <a:xfrm>
              <a:off x="4502999" y="1587718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E1E1E1">
                <a:alpha val="90000"/>
              </a:srgbClr>
            </a:solidFill>
            <a:ln w="12701" cap="flat">
              <a:solidFill>
                <a:srgbClr val="E1E1E1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wejście osób niepełnosprawnych na rynek pracy</a:t>
              </a:r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2CB40087-BDB0-42CE-93A0-A67BBBCA7868}"/>
                </a:ext>
              </a:extLst>
            </p:cNvPr>
            <p:cNvSpPr/>
            <p:nvPr/>
          </p:nvSpPr>
          <p:spPr>
            <a:xfrm>
              <a:off x="476210" y="1517446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1</a:t>
              </a: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B5F9BF3E-B4FE-48B2-A4BF-B2042BA62264}"/>
                </a:ext>
              </a:extLst>
            </p:cNvPr>
            <p:cNvSpPr/>
            <p:nvPr/>
          </p:nvSpPr>
          <p:spPr>
            <a:xfrm>
              <a:off x="4502999" y="2325538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E7DBC4">
                <a:alpha val="90000"/>
              </a:srgbClr>
            </a:solidFill>
            <a:ln w="12701" cap="flat">
              <a:solidFill>
                <a:srgbClr val="E7DBC4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zwiększenie samodzielności osób niepełnosprawnych</a:t>
              </a:r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B6B51EBA-36B5-4971-A007-25E3B81F5DAA}"/>
                </a:ext>
              </a:extLst>
            </p:cNvPr>
            <p:cNvSpPr/>
            <p:nvPr/>
          </p:nvSpPr>
          <p:spPr>
            <a:xfrm>
              <a:off x="476210" y="2255267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E8B4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2</a:t>
              </a: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D2CA72EF-7DC3-473E-A660-B56EC8EE38BA}"/>
                </a:ext>
              </a:extLst>
            </p:cNvPr>
            <p:cNvSpPr/>
            <p:nvPr/>
          </p:nvSpPr>
          <p:spPr>
            <a:xfrm>
              <a:off x="4502999" y="3063358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EDD6A7">
                <a:alpha val="90000"/>
              </a:srgbClr>
            </a:solidFill>
            <a:ln w="12701" cap="flat">
              <a:solidFill>
                <a:srgbClr val="EDD6A7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wzrost aktywności osób niepełnosprawnych w różnych dziedzinach życia</a:t>
              </a:r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BFCA885F-BBEF-4838-B6B2-B42AAF82BB01}"/>
                </a:ext>
              </a:extLst>
            </p:cNvPr>
            <p:cNvSpPr/>
            <p:nvPr/>
          </p:nvSpPr>
          <p:spPr>
            <a:xfrm>
              <a:off x="476210" y="2993087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B6E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3</a:t>
              </a:r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6F2CEEF2-D657-4A8D-B57F-54A5117C06A4}"/>
                </a:ext>
              </a:extLst>
            </p:cNvPr>
            <p:cNvSpPr/>
            <p:nvPr/>
          </p:nvSpPr>
          <p:spPr>
            <a:xfrm>
              <a:off x="4502999" y="3801179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3D08B">
                <a:alpha val="90000"/>
              </a:srgbClr>
            </a:solidFill>
            <a:ln w="12701" cap="flat">
              <a:solidFill>
                <a:srgbClr val="F3D08B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zapewnienie osobom niepełnosprawnym dostępu do informacji</a:t>
              </a:r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FAF50525-DFAB-4A60-83A7-AC4C84C49AA2}"/>
                </a:ext>
              </a:extLst>
            </p:cNvPr>
            <p:cNvSpPr/>
            <p:nvPr/>
          </p:nvSpPr>
          <p:spPr>
            <a:xfrm>
              <a:off x="476210" y="3730907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AE58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4</a:t>
              </a:r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0E5AD9E-090A-4E2D-A074-42F4ACF5C7F0}"/>
                </a:ext>
              </a:extLst>
            </p:cNvPr>
            <p:cNvSpPr/>
            <p:nvPr/>
          </p:nvSpPr>
          <p:spPr>
            <a:xfrm>
              <a:off x="4502999" y="4538999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9CB6E">
                <a:alpha val="90000"/>
              </a:srgbClr>
            </a:solidFill>
            <a:ln w="12701" cap="flat">
              <a:solidFill>
                <a:srgbClr val="F9CB6E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poprawa jakości funkcjonowania otoczenia osób niepełnosprawnych</a:t>
              </a:r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FF1C08BD-D2F9-488B-A7D1-AE28C2E540F2}"/>
                </a:ext>
              </a:extLst>
            </p:cNvPr>
            <p:cNvSpPr/>
            <p:nvPr/>
          </p:nvSpPr>
          <p:spPr>
            <a:xfrm>
              <a:off x="476210" y="4468727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145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5</a:t>
              </a:r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3AD71CAE-0FB6-4AAA-B7D2-781AF3535968}"/>
                </a:ext>
              </a:extLst>
            </p:cNvPr>
            <p:cNvSpPr/>
            <p:nvPr/>
          </p:nvSpPr>
          <p:spPr>
            <a:xfrm>
              <a:off x="4502999" y="5276819"/>
              <a:ext cx="7158737" cy="5621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2148"/>
                <a:gd name="f7" fmla="val 7158736"/>
                <a:gd name="f8" fmla="val 1193148"/>
                <a:gd name="f9" fmla="val 5965588"/>
                <a:gd name="f10" fmla="val 6624539"/>
                <a:gd name="f11" fmla="val 558854"/>
                <a:gd name="f12" fmla="val 7158730"/>
                <a:gd name="f13" fmla="val 554791"/>
                <a:gd name="f14" fmla="val 6"/>
                <a:gd name="f15" fmla="val 534197"/>
                <a:gd name="f16" fmla="+- 0 0 -90"/>
                <a:gd name="f17" fmla="*/ f3 1 562148"/>
                <a:gd name="f18" fmla="*/ f4 1 7158736"/>
                <a:gd name="f19" fmla="+- f7 0 f5"/>
                <a:gd name="f20" fmla="+- f6 0 f5"/>
                <a:gd name="f21" fmla="*/ f16 f0 1"/>
                <a:gd name="f22" fmla="*/ f20 1 562148"/>
                <a:gd name="f23" fmla="*/ f19 1 7158736"/>
                <a:gd name="f24" fmla="*/ 93693 f20 1"/>
                <a:gd name="f25" fmla="*/ 0 f19 1"/>
                <a:gd name="f26" fmla="*/ 468455 f20 1"/>
                <a:gd name="f27" fmla="*/ 562148 f20 1"/>
                <a:gd name="f28" fmla="*/ 93693 f19 1"/>
                <a:gd name="f29" fmla="*/ 7158736 f19 1"/>
                <a:gd name="f30" fmla="*/ 0 f20 1"/>
                <a:gd name="f31" fmla="*/ f21 1 f2"/>
                <a:gd name="f32" fmla="*/ f24 1 562148"/>
                <a:gd name="f33" fmla="*/ f25 1 7158736"/>
                <a:gd name="f34" fmla="*/ f26 1 562148"/>
                <a:gd name="f35" fmla="*/ f27 1 562148"/>
                <a:gd name="f36" fmla="*/ f28 1 7158736"/>
                <a:gd name="f37" fmla="*/ f29 1 7158736"/>
                <a:gd name="f38" fmla="*/ f30 1 562148"/>
                <a:gd name="f39" fmla="*/ f5 1 f22"/>
                <a:gd name="f40" fmla="*/ f6 1 f22"/>
                <a:gd name="f41" fmla="*/ f5 1 f23"/>
                <a:gd name="f42" fmla="*/ f7 1 f23"/>
                <a:gd name="f43" fmla="+- f31 0 f1"/>
                <a:gd name="f44" fmla="*/ f32 1 f22"/>
                <a:gd name="f45" fmla="*/ f33 1 f23"/>
                <a:gd name="f46" fmla="*/ f34 1 f22"/>
                <a:gd name="f47" fmla="*/ f35 1 f22"/>
                <a:gd name="f48" fmla="*/ f36 1 f23"/>
                <a:gd name="f49" fmla="*/ f37 1 f23"/>
                <a:gd name="f50" fmla="*/ f38 1 f22"/>
                <a:gd name="f51" fmla="*/ f39 f17 1"/>
                <a:gd name="f52" fmla="*/ f40 f17 1"/>
                <a:gd name="f53" fmla="*/ f42 f18 1"/>
                <a:gd name="f54" fmla="*/ f41 f18 1"/>
                <a:gd name="f55" fmla="*/ f44 f17 1"/>
                <a:gd name="f56" fmla="*/ f45 f18 1"/>
                <a:gd name="f57" fmla="*/ f46 f17 1"/>
                <a:gd name="f58" fmla="*/ f47 f17 1"/>
                <a:gd name="f59" fmla="*/ f48 f18 1"/>
                <a:gd name="f60" fmla="*/ f49 f18 1"/>
                <a:gd name="f61" fmla="*/ f5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5" y="f56"/>
                </a:cxn>
                <a:cxn ang="f43">
                  <a:pos x="f57" y="f56"/>
                </a:cxn>
                <a:cxn ang="f43">
                  <a:pos x="f58" y="f59"/>
                </a:cxn>
                <a:cxn ang="f43">
                  <a:pos x="f58" y="f60"/>
                </a:cxn>
                <a:cxn ang="f43">
                  <a:pos x="f58" y="f60"/>
                </a:cxn>
                <a:cxn ang="f43">
                  <a:pos x="f61" y="f60"/>
                </a:cxn>
                <a:cxn ang="f43">
                  <a:pos x="f61" y="f60"/>
                </a:cxn>
                <a:cxn ang="f43">
                  <a:pos x="f61" y="f59"/>
                </a:cxn>
                <a:cxn ang="f43">
                  <a:pos x="f55" y="f56"/>
                </a:cxn>
              </a:cxnLst>
              <a:rect l="f51" t="f54" r="f52" b="f53"/>
              <a:pathLst>
                <a:path w="562148" h="71587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C552">
                <a:alpha val="90000"/>
              </a:srgbClr>
            </a:solidFill>
            <a:ln w="12701" cap="flat">
              <a:solidFill>
                <a:srgbClr val="FFC552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247646" tIns="151269" rIns="275088" bIns="151269" anchor="ctr" anchorCtr="0" compatLnSpc="1">
              <a:noAutofit/>
            </a:bodyPr>
            <a:lstStyle/>
            <a:p>
              <a:pPr marL="171450" marR="0" lvl="1" indent="-171450" algn="l" defTabSz="755651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itchFamily="2"/>
                <a:buChar char="ü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53565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upowszechnianie pozytywnych postaw społecznych wobec osób niepełnosprawnych i wiedzy dotyczącej niepełnosprawności</a:t>
              </a:r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DD219AC6-F243-47EA-AC8C-2CE01B8DBBCA}"/>
                </a:ext>
              </a:extLst>
            </p:cNvPr>
            <p:cNvSpPr/>
            <p:nvPr/>
          </p:nvSpPr>
          <p:spPr>
            <a:xfrm>
              <a:off x="476210" y="5206547"/>
              <a:ext cx="4026789" cy="7026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26789"/>
                <a:gd name="f7" fmla="val 702685"/>
                <a:gd name="f8" fmla="val 117117"/>
                <a:gd name="f9" fmla="val 52435"/>
                <a:gd name="f10" fmla="val 3909672"/>
                <a:gd name="f11" fmla="val 3974354"/>
                <a:gd name="f12" fmla="val 585568"/>
                <a:gd name="f13" fmla="val 650250"/>
                <a:gd name="f14" fmla="+- 0 0 -90"/>
                <a:gd name="f15" fmla="*/ f3 1 4026789"/>
                <a:gd name="f16" fmla="*/ f4 1 702685"/>
                <a:gd name="f17" fmla="+- f7 0 f5"/>
                <a:gd name="f18" fmla="+- f6 0 f5"/>
                <a:gd name="f19" fmla="*/ f14 f0 1"/>
                <a:gd name="f20" fmla="*/ f18 1 4026789"/>
                <a:gd name="f21" fmla="*/ f17 1 702685"/>
                <a:gd name="f22" fmla="*/ 0 f18 1"/>
                <a:gd name="f23" fmla="*/ 117117 f17 1"/>
                <a:gd name="f24" fmla="*/ 117117 f18 1"/>
                <a:gd name="f25" fmla="*/ 0 f17 1"/>
                <a:gd name="f26" fmla="*/ 3909672 f18 1"/>
                <a:gd name="f27" fmla="*/ 4026789 f18 1"/>
                <a:gd name="f28" fmla="*/ 585568 f17 1"/>
                <a:gd name="f29" fmla="*/ 702685 f17 1"/>
                <a:gd name="f30" fmla="*/ f19 1 f2"/>
                <a:gd name="f31" fmla="*/ f22 1 4026789"/>
                <a:gd name="f32" fmla="*/ f23 1 702685"/>
                <a:gd name="f33" fmla="*/ f24 1 4026789"/>
                <a:gd name="f34" fmla="*/ f25 1 702685"/>
                <a:gd name="f35" fmla="*/ f26 1 4026789"/>
                <a:gd name="f36" fmla="*/ f27 1 4026789"/>
                <a:gd name="f37" fmla="*/ f28 1 702685"/>
                <a:gd name="f38" fmla="*/ f29 1 702685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4026789" h="7026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B435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8599" tIns="91449" rIns="148599" bIns="91449" anchor="ctr" anchorCtr="1" compatLnSpc="1">
              <a:noAutofit/>
            </a:bodyPr>
            <a:lstStyle/>
            <a:p>
              <a:pPr marL="0" marR="0" lvl="0" indent="0" algn="ctr" defTabSz="133349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kumimoji="0" lang="pl-PL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Kierunek pomocy 6</a:t>
              </a:r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0CB51594-6960-4E08-AAC2-C0C42207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4" y="211278"/>
            <a:ext cx="2176461" cy="1152244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B929F4B-B104-775F-83CE-C12A3CCAB8A3}"/>
              </a:ext>
            </a:extLst>
          </p:cNvPr>
          <p:cNvSpPr txBox="1"/>
          <p:nvPr/>
        </p:nvSpPr>
        <p:spPr>
          <a:xfrm>
            <a:off x="2921620" y="578363"/>
            <a:ext cx="6980663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zlecane art. 36 ustawy o rehabilitacji </a:t>
            </a:r>
          </a:p>
        </p:txBody>
      </p:sp>
    </p:spTree>
    <p:extLst>
      <p:ext uri="{BB962C8B-B14F-4D97-AF65-F5344CB8AC3E}">
        <p14:creationId xmlns:p14="http://schemas.microsoft.com/office/powerpoint/2010/main" val="3601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EDDF0-A758-7C93-78B6-C475448B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1B1429-7685-7836-5B4D-034DBA53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2D527D-F2D4-2E72-7029-5AB1056F733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586" y="1486917"/>
            <a:ext cx="11032832" cy="489158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2F2F37"/>
                </a:solidFill>
              </a:rPr>
              <a:t>Konkurs</a:t>
            </a:r>
            <a:r>
              <a:rPr lang="pl-PL" b="1" i="0" dirty="0">
                <a:solidFill>
                  <a:srgbClr val="2F2F37"/>
                </a:solidFill>
                <a:effectLst/>
              </a:rPr>
              <a:t> „Moc lokalnych inicjatyw” – edycja 2025, realizowany </a:t>
            </a:r>
            <a:br>
              <a:rPr lang="pl-PL" b="1" i="0" dirty="0">
                <a:solidFill>
                  <a:srgbClr val="2F2F37"/>
                </a:solidFill>
                <a:effectLst/>
              </a:rPr>
            </a:br>
            <a:r>
              <a:rPr lang="pl-PL" b="1" i="0" dirty="0">
                <a:solidFill>
                  <a:srgbClr val="2F2F37"/>
                </a:solidFill>
                <a:effectLst/>
              </a:rPr>
              <a:t>w formule tzw. </a:t>
            </a:r>
            <a:r>
              <a:rPr lang="pl-PL" b="1" i="0" dirty="0" err="1">
                <a:solidFill>
                  <a:srgbClr val="2F2F37"/>
                </a:solidFill>
                <a:effectLst/>
              </a:rPr>
              <a:t>regrantingu</a:t>
            </a:r>
            <a:r>
              <a:rPr lang="pl-PL" b="1" i="0" dirty="0">
                <a:solidFill>
                  <a:srgbClr val="2F2F37"/>
                </a:solidFill>
                <a:effectLst/>
              </a:rPr>
              <a:t>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2F2F37"/>
                </a:solidFill>
              </a:rPr>
              <a:t>Głównym celem konkursu jest wsparcie na poziomie lokalnym osób </a:t>
            </a:r>
            <a:br>
              <a:rPr lang="pl-PL" sz="2400" dirty="0">
                <a:solidFill>
                  <a:srgbClr val="2F2F37"/>
                </a:solidFill>
              </a:rPr>
            </a:br>
            <a:r>
              <a:rPr lang="pl-PL" sz="2400" dirty="0">
                <a:solidFill>
                  <a:srgbClr val="2F2F37"/>
                </a:solidFill>
              </a:rPr>
              <a:t>z niepełnosprawnościami i ich otoczenia.</a:t>
            </a:r>
          </a:p>
          <a:p>
            <a:pPr marL="457200" lvl="1" indent="0">
              <a:buNone/>
            </a:pPr>
            <a:r>
              <a:rPr lang="pl-PL" b="0" i="0" dirty="0">
                <a:solidFill>
                  <a:srgbClr val="2F2F37"/>
                </a:solidFill>
                <a:effectLst/>
              </a:rPr>
              <a:t>Budżet konkursu PFRON wynosi 12 000 000,00 złotych, w tym: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2F2F37"/>
                </a:solidFill>
                <a:effectLst/>
              </a:rPr>
              <a:t> na każdy makroregion przeznaczymy po 1 500 000,00 zł;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2F2F37"/>
                </a:solidFill>
                <a:effectLst/>
              </a:rPr>
              <a:t> na każde województwo przeznaczymy po 750 000,00 zł;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b="0" i="0" dirty="0">
                <a:solidFill>
                  <a:srgbClr val="2F2F37"/>
                </a:solidFill>
                <a:effectLst/>
              </a:rPr>
              <a:t> maksymalna wysokość jednego grantu to 70 000,00 złotych.</a:t>
            </a:r>
            <a:endParaRPr lang="pl-PL" dirty="0">
              <a:solidFill>
                <a:srgbClr val="2F2F37"/>
              </a:solidFill>
            </a:endParaRPr>
          </a:p>
          <a:p>
            <a:pPr marL="0" indent="0">
              <a:buNone/>
            </a:pPr>
            <a:endParaRPr lang="pl-PL" sz="2400" b="1" i="0" dirty="0">
              <a:solidFill>
                <a:srgbClr val="2F2F37"/>
              </a:solidFill>
              <a:effectLst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2F2F37"/>
                </a:solidFill>
              </a:rPr>
              <a:t>P</a:t>
            </a:r>
            <a:r>
              <a:rPr lang="pl-PL" sz="2400" b="1" i="0" dirty="0">
                <a:solidFill>
                  <a:srgbClr val="2F2F37"/>
                </a:solidFill>
                <a:effectLst/>
              </a:rPr>
              <a:t>ytania dotyczące naboru ofert można kierować na adres: regranting@pfron.org.pl.</a:t>
            </a:r>
            <a:endParaRPr lang="pl-PL" sz="24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415F73-9CA6-D16C-8B00-F21BAD91F20F}"/>
              </a:ext>
            </a:extLst>
          </p:cNvPr>
          <p:cNvSpPr txBox="1"/>
          <p:nvPr/>
        </p:nvSpPr>
        <p:spPr>
          <a:xfrm>
            <a:off x="2795239" y="591015"/>
            <a:ext cx="6601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C00000"/>
                </a:solidFill>
              </a:rPr>
              <a:t>UWAGA!!! NOWOŚĆ!!!</a:t>
            </a:r>
          </a:p>
        </p:txBody>
      </p:sp>
    </p:spTree>
    <p:extLst>
      <p:ext uri="{BB962C8B-B14F-4D97-AF65-F5344CB8AC3E}">
        <p14:creationId xmlns:p14="http://schemas.microsoft.com/office/powerpoint/2010/main" val="117210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5EBC6-EE2F-4520-8438-61E4EF0E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908BD-9F4D-42F2-980F-ADEBFFA5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3CEF1-4364-4820-81F5-7E1334F2AC6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Cel programu: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zebranie doświadczeń służących wypracowaniu rozwiązań zapewniających absolwentom ciągłość oddziaływań terapeutycznych w zakresie utrzymania samodzielności i niezależności w życiu społecznym, a także w zakresie dotyczącym ich aktywności zawodowej. </a:t>
            </a: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Adresatami programu są podmioty prowadzące OREW, ORW,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SPdP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oraz inne placówki edukacyjne, które w ramach realizacji programu będą udzielać wsparcia dla beneficjentów programu.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Miesięczna stawka osobowa zwiększona do </a:t>
            </a:r>
            <a:r>
              <a:rPr lang="pl-PL" sz="2000" b="1" dirty="0">
                <a:solidFill>
                  <a:srgbClr val="FF0000"/>
                </a:solidFill>
              </a:rPr>
              <a:t>3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pl-PL" sz="2000" b="1" dirty="0">
                <a:solidFill>
                  <a:srgbClr val="FF0000"/>
                </a:solidFill>
              </a:rPr>
              <a:t>807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,00 zł.</a:t>
            </a:r>
          </a:p>
          <a:p>
            <a:pPr marL="0" indent="0" algn="l">
              <a:buNone/>
            </a:pPr>
            <a:r>
              <a:rPr lang="pl-PL" sz="2000" b="0" i="0" dirty="0">
                <a:solidFill>
                  <a:srgbClr val="2F2F37"/>
                </a:solidFill>
                <a:effectLst/>
              </a:rPr>
              <a:t>Obecnie trwa nabór wniosków do programu – termin do 5 czerwca. </a:t>
            </a:r>
          </a:p>
          <a:p>
            <a:pPr marL="0" indent="0" algn="l">
              <a:buNone/>
            </a:pPr>
            <a:r>
              <a:rPr lang="pl-PL" sz="2000" b="0" i="0" dirty="0">
                <a:solidFill>
                  <a:srgbClr val="2F2F37"/>
                </a:solidFill>
                <a:effectLst/>
              </a:rPr>
              <a:t>Wnioski można składać bezpośrednio w Oddziale PFRON właściwym terytorialnie ze względu na siedzibę OREW bądź ORW, bądź </a:t>
            </a:r>
            <a:r>
              <a:rPr lang="pl-PL" sz="2000" b="0" i="0" dirty="0" err="1">
                <a:solidFill>
                  <a:srgbClr val="2F2F37"/>
                </a:solidFill>
                <a:effectLst/>
              </a:rPr>
              <a:t>SPdP</a:t>
            </a:r>
            <a:r>
              <a:rPr lang="pl-PL" sz="2000" b="0" i="0" dirty="0">
                <a:solidFill>
                  <a:srgbClr val="2F2F37"/>
                </a:solidFill>
                <a:effectLst/>
              </a:rPr>
              <a:t>, bądź innej placówki edukacyjnej, a także za pomocą operatora pocztowego.</a:t>
            </a:r>
          </a:p>
          <a:p>
            <a:pPr marL="0" indent="0" algn="l">
              <a:buNone/>
            </a:pPr>
            <a:r>
              <a:rPr lang="pl-PL" sz="2000" b="0" i="0" dirty="0">
                <a:solidFill>
                  <a:srgbClr val="2F2F37"/>
                </a:solidFill>
                <a:effectLst/>
              </a:rPr>
              <a:t>Realizacja programu przewidziana </a:t>
            </a:r>
            <a:r>
              <a:rPr lang="pl-PL" sz="2000" dirty="0">
                <a:solidFill>
                  <a:srgbClr val="2F2F37"/>
                </a:solidFill>
              </a:rPr>
              <a:t>jest </a:t>
            </a:r>
            <a:r>
              <a:rPr lang="pl-PL" sz="2000" b="0" i="0" dirty="0">
                <a:solidFill>
                  <a:srgbClr val="2F2F37"/>
                </a:solidFill>
                <a:effectLst/>
              </a:rPr>
              <a:t>do 31 grudnia 2026 roku jako pilotaż obejmujący osiem lat szkolnych.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Aktualnie do 31 sierpnia realizujemy 13 umów na kwotę 8 </a:t>
            </a:r>
            <a:r>
              <a:rPr lang="pl-PL" sz="2000" b="1" dirty="0">
                <a:solidFill>
                  <a:srgbClr val="53565A">
                    <a:lumMod val="50000"/>
                  </a:srgbClr>
                </a:solidFill>
              </a:rPr>
              <a:t>762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400,00 zł.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75A8B6-BFA1-416E-8764-D4F79A7B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7" y="244565"/>
            <a:ext cx="2176461" cy="11522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6433AC9-4085-4E9E-BF3F-2236D77ED454}"/>
              </a:ext>
            </a:extLst>
          </p:cNvPr>
          <p:cNvSpPr txBox="1"/>
          <p:nvPr/>
        </p:nvSpPr>
        <p:spPr>
          <a:xfrm>
            <a:off x="2520176" y="520390"/>
            <a:ext cx="6757639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Pilotażowy program „Rehabilitacja 25 plus”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4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5EBC6-EE2F-4520-8438-61E4EF0E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908BD-9F4D-42F2-980F-ADEBFFA5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3CEF1-4364-4820-81F5-7E1334F2AC6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3172" marR="0" lvl="0" indent="-3172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2" marR="0" lvl="0" indent="-3172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Program jest rozwiązaniem, które sprzyja aktywnemu wspomaganiu uczestników warsztatów, którzy weszli na rynek pracy oraz osób niepełnosprawnych przed rozpoczęciem procesu rehabilitacji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 warsztacie terapii zajęciowej.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lang="pl-PL" sz="2000" b="1" dirty="0">
                <a:solidFill>
                  <a:srgbClr val="FF0000"/>
                </a:solidFill>
              </a:rPr>
              <a:t>Aktualna m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iesięczna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stawka osobowa wynosi </a:t>
            </a:r>
            <a:r>
              <a:rPr lang="pl-PL" sz="2000" b="1" dirty="0">
                <a:solidFill>
                  <a:srgbClr val="FF0000"/>
                </a:solidFill>
              </a:rPr>
              <a:t>580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,00 zł</a:t>
            </a:r>
          </a:p>
          <a:p>
            <a:pPr marL="0" indent="0" algn="l">
              <a:buNone/>
            </a:pPr>
            <a:endParaRPr lang="pl-PL" sz="2000" b="0" i="0" dirty="0">
              <a:solidFill>
                <a:srgbClr val="2F2F37"/>
              </a:solidFill>
              <a:effectLst/>
            </a:endParaRPr>
          </a:p>
          <a:p>
            <a:pPr marL="0" indent="0" algn="l">
              <a:buNone/>
            </a:pPr>
            <a:r>
              <a:rPr lang="pl-PL" sz="2000" dirty="0">
                <a:solidFill>
                  <a:srgbClr val="2F2F37"/>
                </a:solidFill>
              </a:rPr>
              <a:t>Nabory</a:t>
            </a:r>
            <a:r>
              <a:rPr lang="pl-PL" sz="2000" b="0" i="0" dirty="0">
                <a:solidFill>
                  <a:srgbClr val="2F2F37"/>
                </a:solidFill>
                <a:effectLst/>
              </a:rPr>
              <a:t> wystąpień samorządów powiatowych o przyznanie środków finansowych na realizację programu </a:t>
            </a:r>
            <a:r>
              <a:rPr lang="pl-PL" sz="2000" dirty="0">
                <a:solidFill>
                  <a:srgbClr val="2F2F37"/>
                </a:solidFill>
              </a:rPr>
              <a:t>odbywają się w czerwcu i listopadzie</a:t>
            </a:r>
            <a:r>
              <a:rPr lang="pl-PL" sz="2000" b="0" i="0" dirty="0">
                <a:solidFill>
                  <a:srgbClr val="2F2F37"/>
                </a:solidFill>
                <a:effectLst/>
              </a:rPr>
              <a:t>.</a:t>
            </a: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lang="pl-PL" sz="2000" b="1" dirty="0">
                <a:solidFill>
                  <a:schemeClr val="tx1">
                    <a:lumMod val="50000"/>
                  </a:schemeClr>
                </a:solidFill>
              </a:rPr>
              <a:t>Aktualnie realizujemy 18 umów na kwotę 1 697 892,00 zł. Wsparciem objęto 26 WTZ.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75A8B6-BFA1-416E-8764-D4F79A7B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7" y="244565"/>
            <a:ext cx="2176461" cy="11522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E1E9761-98BA-C6DB-0500-9277698994F6}"/>
              </a:ext>
            </a:extLst>
          </p:cNvPr>
          <p:cNvSpPr txBox="1"/>
          <p:nvPr/>
        </p:nvSpPr>
        <p:spPr>
          <a:xfrm>
            <a:off x="2988527" y="580621"/>
            <a:ext cx="5497551" cy="480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„Zajęcia klubowe w WTZ”</a:t>
            </a:r>
          </a:p>
        </p:txBody>
      </p:sp>
    </p:spTree>
    <p:extLst>
      <p:ext uri="{BB962C8B-B14F-4D97-AF65-F5344CB8AC3E}">
        <p14:creationId xmlns:p14="http://schemas.microsoft.com/office/powerpoint/2010/main" val="370531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0504340E-1B3A-40FE-AA45-64C7C49A7A9C}"/>
              </a:ext>
            </a:extLst>
          </p:cNvPr>
          <p:cNvSpPr>
            <a:spLocks noGrp="1"/>
          </p:cNvSpPr>
          <p:nvPr/>
        </p:nvSpPr>
        <p:spPr>
          <a:xfrm>
            <a:off x="1430456" y="548681"/>
            <a:ext cx="5269453" cy="638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09E5563-9B0F-4B33-8028-3B5931380527}"/>
              </a:ext>
            </a:extLst>
          </p:cNvPr>
          <p:cNvSpPr txBox="1"/>
          <p:nvPr/>
        </p:nvSpPr>
        <p:spPr>
          <a:xfrm>
            <a:off x="742950" y="1186856"/>
            <a:ext cx="10829289" cy="5561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88" marR="180340" lvl="6" indent="0" algn="l" defTabSz="91440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kumimoji="0" lang="pl-PL" sz="2100" b="1" i="0" u="none" strike="noStrike" kern="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pl-PL" sz="2100" b="1" i="0" u="none" strike="noStrike" kern="0" cap="none" spc="0" normalizeH="0" baseline="0" noProof="0" dirty="0" err="1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bszary</a:t>
            </a:r>
            <a:r>
              <a:rPr kumimoji="0" lang="pl-PL" sz="2100" b="1" i="0" u="none" strike="noStrike" kern="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wsparcia: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obszar A – zapewnienie dostępności w wielorodzinnych budynkach mieszkalnych;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B – likwidacja barier w urzędach, placówkach edukacyjnych lub środowiskowych domach samopomocy,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centrach i klubach integracji społecznej lub przedsiębiorstwach społecznych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w zakresie umożliwienia osobom niepełnosprawnym poruszania się i komunikowania;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C – tworzenie spółdzielni socjalnych osób prawnych;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D – likwidacja barier transportowych;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E – dofinansowanie wymaganego wkładu własnego w projektach dotyczących aktywizacji i/lub integracji osób niepełnosprawnych;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F – tworzenie warsztatów terapii zajęciowej oraz przeciwdziałanie degradacji infrastruktury istniejących warsztatów terapii zajęciowej,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środowiskowych domów samopomocy lub zakładów aktywności zawodowej;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obszar G – finansowanie zadań ustawowych powiatu dotyczących rehabilitacji zawodowej osób niepełnosprawnych.</a:t>
            </a:r>
          </a:p>
          <a:p>
            <a:pPr marL="72788" marR="180340" lvl="6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8D0C4D0-5073-B115-26E2-51576B2061B6}"/>
              </a:ext>
            </a:extLst>
          </p:cNvPr>
          <p:cNvSpPr txBox="1"/>
          <p:nvPr/>
        </p:nvSpPr>
        <p:spPr>
          <a:xfrm>
            <a:off x="2689412" y="548681"/>
            <a:ext cx="82188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Program wyrównywania różnic między regionami III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65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B93F0E-016F-4B42-850F-263D7612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E94752-EE70-48D4-B181-6E7FD795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201BA5-ECA5-4765-821A-7EE1A3CB5D9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0585" y="1486917"/>
            <a:ext cx="11010921" cy="4824673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W ramach Modułu I „Instytucje” realizowane są działania aktywizacyjne, które obejmują między innymi:</a:t>
            </a:r>
          </a:p>
          <a:p>
            <a:pPr>
              <a:buFontTx/>
              <a:buChar char="-"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wyposażenie stanowisk pracy dla beneficjentów, odpowiednio do potrzeb wynikających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pl-PL" sz="22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z niepełnosprawności</a:t>
            </a:r>
            <a:r>
              <a:rPr lang="pl-PL" sz="22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;</a:t>
            </a:r>
          </a:p>
          <a:p>
            <a:pPr>
              <a:buFontTx/>
              <a:buChar char="-"/>
            </a:pPr>
            <a:r>
              <a:rPr lang="pl-PL" sz="22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adaptacji lub nabycia urządzeń ułatwiających beneficjentom ostatecznym wykonywanie pracy lub funkcjonowanie w zakładzie pracy</a:t>
            </a:r>
          </a:p>
          <a:p>
            <a:pPr>
              <a:buFontTx/>
              <a:buChar char="-"/>
            </a:pPr>
            <a:r>
              <a:rPr lang="pl-PL" sz="22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szkolenia beneficjentów ostatecznych zatrudnionych w ramach programu;</a:t>
            </a:r>
          </a:p>
          <a:p>
            <a:pPr marL="0" indent="0">
              <a:buNone/>
            </a:pPr>
            <a:r>
              <a:rPr lang="pl-PL" sz="2400" b="1" dirty="0">
                <a:solidFill>
                  <a:schemeClr val="bg2">
                    <a:lumMod val="10000"/>
                  </a:schemeClr>
                </a:solidFill>
              </a:rPr>
              <a:t>Moduł II „Staże zawodowe”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adresowany jest do organizacji pozarządowych, które przygotują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 skierują osoby niepełnosprawne na staż zawodowy w administracji rządowej.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Moduł II realizowany jest w drodze otwartego konkursu.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Adresatami w ramach Modułu II "Staże zawodowe" są organizacje pozarządowe posiadające statutowy zapis o prowadzeniu działań na rzecz osób niepełnosprawnych oraz prowadzące działalność na rzecz osób niepełnosprawnych przez okres co najmniej 2 lat (licząc wstecz od daty ogłoszenia konkursu).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lang="pl-PL" sz="2800" dirty="0"/>
            </a:b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4F8B6D4-5DAD-45B1-858D-3ECEC72A5D6D}"/>
              </a:ext>
            </a:extLst>
          </p:cNvPr>
          <p:cNvSpPr txBox="1"/>
          <p:nvPr/>
        </p:nvSpPr>
        <p:spPr>
          <a:xfrm>
            <a:off x="2486723" y="365125"/>
            <a:ext cx="872025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„Stabilne zatrudnienie - osoby niepełnosprawne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administracji i służbie publicznej”</a:t>
            </a:r>
          </a:p>
        </p:txBody>
      </p:sp>
    </p:spTree>
    <p:extLst>
      <p:ext uri="{BB962C8B-B14F-4D97-AF65-F5344CB8AC3E}">
        <p14:creationId xmlns:p14="http://schemas.microsoft.com/office/powerpoint/2010/main" val="312885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>
            <a:extLst>
              <a:ext uri="{FF2B5EF4-FFF2-40B4-BE49-F238E27FC236}">
                <a16:creationId xmlns:a16="http://schemas.microsoft.com/office/drawing/2014/main" id="{45DE5A93-E939-FE2A-DF17-5DB7E822D9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01823" y="2641122"/>
            <a:ext cx="11183148" cy="2362334"/>
          </a:xfrm>
        </p:spPr>
        <p:txBody>
          <a:bodyPr>
            <a:normAutofit fontScale="90000"/>
          </a:bodyPr>
          <a:lstStyle/>
          <a:p>
            <a:pPr lvl="0"/>
            <a:r>
              <a:rPr lang="pl-PL" sz="2100" b="1" dirty="0">
                <a:solidFill>
                  <a:srgbClr val="000000"/>
                </a:solidFill>
              </a:rPr>
              <a:t>			</a:t>
            </a:r>
            <a:r>
              <a:rPr lang="pl-PL" sz="5400" b="1" dirty="0">
                <a:solidFill>
                  <a:srgbClr val="C00000"/>
                </a:solidFill>
                <a:latin typeface="Calibri"/>
              </a:rPr>
              <a:t>SUKCES = SAMODZIELNOŚĆ</a:t>
            </a:r>
            <a:br>
              <a:rPr lang="pl-PL" sz="3900" b="1" dirty="0">
                <a:solidFill>
                  <a:srgbClr val="000000"/>
                </a:solidFill>
                <a:latin typeface="Calibri"/>
              </a:rPr>
            </a:br>
            <a:br>
              <a:rPr lang="pl-PL" sz="2100" b="1" dirty="0">
                <a:solidFill>
                  <a:srgbClr val="000000"/>
                </a:solidFill>
              </a:rPr>
            </a:br>
            <a:r>
              <a:rPr lang="pl-PL" sz="2100" b="1" dirty="0">
                <a:solidFill>
                  <a:srgbClr val="000000"/>
                </a:solidFill>
              </a:rPr>
              <a:t>					</a:t>
            </a:r>
            <a:br>
              <a:rPr lang="pl-PL" sz="2100" b="1" dirty="0">
                <a:solidFill>
                  <a:srgbClr val="000000"/>
                </a:solidFill>
              </a:rPr>
            </a:br>
            <a:r>
              <a:rPr lang="pl-PL" sz="2100" b="1" dirty="0">
                <a:solidFill>
                  <a:srgbClr val="000000"/>
                </a:solidFill>
              </a:rPr>
              <a:t>					</a:t>
            </a:r>
            <a:br>
              <a:rPr lang="pl-PL" sz="2100" b="1" dirty="0">
                <a:solidFill>
                  <a:srgbClr val="000000"/>
                </a:solidFill>
              </a:rPr>
            </a:br>
            <a:r>
              <a:rPr lang="pl-PL" sz="2100" b="1" dirty="0">
                <a:solidFill>
                  <a:srgbClr val="000000"/>
                </a:solidFill>
              </a:rPr>
              <a:t>					</a:t>
            </a:r>
            <a:br>
              <a:rPr lang="pl-PL" sz="2100" b="1" dirty="0">
                <a:solidFill>
                  <a:srgbClr val="000000"/>
                </a:solidFill>
              </a:rPr>
            </a:br>
            <a:r>
              <a:rPr lang="pl-PL" sz="2100" b="1" dirty="0">
                <a:solidFill>
                  <a:srgbClr val="000000"/>
                </a:solidFill>
              </a:rPr>
              <a:t>                                            </a:t>
            </a:r>
            <a:br>
              <a:rPr lang="pl-PL" sz="2100" b="1" dirty="0">
                <a:solidFill>
                  <a:srgbClr val="000000"/>
                </a:solidFill>
              </a:rPr>
            </a:br>
            <a:r>
              <a:rPr lang="pl-PL" sz="2100" b="1" dirty="0">
                <a:solidFill>
                  <a:srgbClr val="000000"/>
                </a:solidFill>
              </a:rPr>
              <a:t>		</a:t>
            </a:r>
            <a:endParaRPr lang="pl-PL" sz="2100" dirty="0">
              <a:solidFill>
                <a:srgbClr val="000000"/>
              </a:solidFill>
            </a:endParaRPr>
          </a:p>
        </p:txBody>
      </p:sp>
      <p:sp>
        <p:nvSpPr>
          <p:cNvPr id="3" name="pole tekstowe 1">
            <a:extLst>
              <a:ext uri="{FF2B5EF4-FFF2-40B4-BE49-F238E27FC236}">
                <a16:creationId xmlns:a16="http://schemas.microsoft.com/office/drawing/2014/main" id="{437237B3-C7BB-1E9E-89C6-706644808745}"/>
              </a:ext>
            </a:extLst>
          </p:cNvPr>
          <p:cNvSpPr txBox="1"/>
          <p:nvPr/>
        </p:nvSpPr>
        <p:spPr>
          <a:xfrm>
            <a:off x="3604336" y="5992428"/>
            <a:ext cx="46696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1800" b="0" i="0" u="none" strike="noStrike" kern="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Wisła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2025 r.</a:t>
            </a:r>
          </a:p>
        </p:txBody>
      </p:sp>
      <p:pic>
        <p:nvPicPr>
          <p:cNvPr id="4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26AF5FA4-D704-C193-C70D-1BF5FDC1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532" y="423175"/>
            <a:ext cx="1575657" cy="8324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0504340E-1B3A-40FE-AA45-64C7C49A7A9C}"/>
              </a:ext>
            </a:extLst>
          </p:cNvPr>
          <p:cNvSpPr>
            <a:spLocks noGrp="1"/>
          </p:cNvSpPr>
          <p:nvPr/>
        </p:nvSpPr>
        <p:spPr>
          <a:xfrm>
            <a:off x="1430456" y="548681"/>
            <a:ext cx="5269453" cy="638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09E5563-9B0F-4B33-8028-3B5931380527}"/>
              </a:ext>
            </a:extLst>
          </p:cNvPr>
          <p:cNvSpPr txBox="1"/>
          <p:nvPr/>
        </p:nvSpPr>
        <p:spPr>
          <a:xfrm>
            <a:off x="742950" y="1186856"/>
            <a:ext cx="10758169" cy="4353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2F2F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2F2F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zakłada realizację w pięciu modułach: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2F2F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Moduł A: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likwidacja barier architektonicznych, informacyjno-komunikacyjnych lub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przestrzeni publicznej przez jednostki samorządu terytorialnego lub ich jednostki organizacyjne oraz naczelne lub centralne organy administracji rządowej oraz terenowe organy administracji rządowej.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Moduł B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likwidacja barier architektonicznych lub informacyjno-komunikacyjnych lub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przestrzeni publicznej przez kościoły lub inne związki wyznaniowe oraz ich osoby prawne.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Moduł C: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utworzenie dostępnych lub poprawa dostępności placów zabaw dla dzieci (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organizacje pozarządowe).</a:t>
            </a:r>
          </a:p>
          <a:p>
            <a:pPr marL="72788" marR="180340" lvl="6" indent="0" algn="l" defTabSz="914400" rtl="0" eaLnBrk="1" fontAlgn="base" latinLnBrk="0" hangingPunct="1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C088E75-A8E5-4542-8388-902EF02E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25" y="291647"/>
            <a:ext cx="2176461" cy="89520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731866-5DCB-BD99-B3D5-CBEA1F6AE4C3}"/>
              </a:ext>
            </a:extLst>
          </p:cNvPr>
          <p:cNvSpPr txBox="1"/>
          <p:nvPr/>
        </p:nvSpPr>
        <p:spPr>
          <a:xfrm>
            <a:off x="2619829" y="548681"/>
            <a:ext cx="638432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„Dostępna przestrzeń publiczna”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63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F7A73D-6BA3-3300-7E1E-7498396C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2A098-2EB1-ED27-0766-9A7A229A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83F473-2F06-2CAF-E5ED-C05B139E9D3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9073" y="1486919"/>
            <a:ext cx="10842346" cy="434150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4. Moduł D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likwidacja barier technicznych, informacyjno-komunikacyjnych oraz wyposażenie w technologie wspomagające i urządzenia umożliwiające skorzystanie przez osoby 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z niepełnosprawnością z usług ginekologiczno-położniczych świadczonych przez podmioty lecznicze.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pl-PL" sz="2200" b="1" dirty="0">
                <a:solidFill>
                  <a:srgbClr val="00B050"/>
                </a:solidFill>
              </a:rPr>
              <a:t>5. Moduł E: </a:t>
            </a: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likwidacja barier architektonicznych lub informacyjno-komunikacyjnych </a:t>
            </a:r>
            <a:br>
              <a:rPr lang="pl-PL" sz="22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2200" dirty="0">
                <a:solidFill>
                  <a:schemeClr val="bg2">
                    <a:lumMod val="10000"/>
                  </a:schemeClr>
                </a:solidFill>
              </a:rPr>
              <a:t>w placówkach służących rehabilitacji społecznej lub zawodowej, prowadzonych przez organizacje pozarządowe.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pl-PL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2F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Terminy naboru wniosków w danych obszarach są ogłaszane przez PFRON.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pl-PL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03D4D0-5A21-8A11-3EA7-A3A80756AADB}"/>
              </a:ext>
            </a:extLst>
          </p:cNvPr>
          <p:cNvSpPr txBox="1"/>
          <p:nvPr/>
        </p:nvSpPr>
        <p:spPr>
          <a:xfrm>
            <a:off x="2833385" y="577273"/>
            <a:ext cx="696853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„Dostępna przestrzeń publiczna” cd.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99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55EBC6-EE2F-4520-8438-61E4EF0E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908BD-9F4D-42F2-980F-ADEBFFA5D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E3CEF1-4364-4820-81F5-7E1334F2AC6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Cel programu: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stworzenie infrastruktury Wspomaganych Społeczności Mieszkaniowych (WSM), które mają służyć zapewnieniu niezależności osobom z niepełnosprawnościami w zakresie stylu życia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 codziennych czynności. WSM mają jednocześnie umożliwiać świadczenie całodobowych usług wspomagających dostosowanych do indywidualnych potrzeb mieszkańców WSM.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 algn="l">
              <a:buNone/>
            </a:pPr>
            <a:endParaRPr lang="pl-PL" sz="2000" b="0" i="0" dirty="0">
              <a:solidFill>
                <a:srgbClr val="2F2F37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2F2F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Terminy naboru wniosków są ogłaszane przez PFRON.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172" marR="0" lvl="0" indent="-3172" algn="just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151061" algn="l"/>
              </a:tabLst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75A8B6-BFA1-416E-8764-D4F79A7B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7" y="244565"/>
            <a:ext cx="2176461" cy="11522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6433AC9-4085-4E9E-BF3F-2236D77ED454}"/>
              </a:ext>
            </a:extLst>
          </p:cNvPr>
          <p:cNvSpPr txBox="1"/>
          <p:nvPr/>
        </p:nvSpPr>
        <p:spPr>
          <a:xfrm>
            <a:off x="2520177" y="520390"/>
            <a:ext cx="8140390" cy="86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„Samodzielność – Aktywność – Mobilność!”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Wspomagane Społeczności Mieszkaniowe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9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7D143-83D0-4001-8733-E954FFF4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6A98D8-CC0D-44BE-B9D2-D4083B3BF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2EEE159-8087-4EBE-8693-55792B24307C}"/>
              </a:ext>
            </a:extLst>
          </p:cNvPr>
          <p:cNvSpPr txBox="1"/>
          <p:nvPr/>
        </p:nvSpPr>
        <p:spPr>
          <a:xfrm>
            <a:off x="446567" y="1180196"/>
            <a:ext cx="10827316" cy="4510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"ABSOLWENT II"  jest realizowany w ramach Konkursu nr 1/2024 pn. „Maturzysta” w Module II programu.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Celem konkursu jest wsparcie realizacji ścieżki edukacyjnej absolwentów szkoły średniej lub osób realizujących naukę w szkole średniej w klasach III–V. W ramach konkursu mogą być zgłaszane projekty dotyczące obszarów wsparcia w ramach Modułu II (Wsparcie kształcenia i edukacji):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E – ukończenie kursu przygotowującego do egzaminu maturalnego;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obszar F – ukończenie kursu przygotowującego do rekrutacji i podjęcia nauki w szkole wyższej;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obszar G – podnoszenie kompetencji społecznych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 uprawnione do składania wniosków: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szkoły wyższe – publiczne lub niepubliczne szkoły wyższe utworzone zgodnie z ustawą z dnia 20 lipca 2018 r. Prawo o szkolnictwie wyższym i nauce a także szkoły wyższe i wyższe seminaria duchowne prowadzone przez Kościół Katolicki lub inne kościoły i związki wyznaniowe; a także szkoły policealne;</a:t>
            </a:r>
          </a:p>
          <a:p>
            <a:pPr marL="742950" marR="0" lvl="1" indent="-28575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organizacje pozarządowe, o których mowa w art. 2 pkt 3 ustawy z dnia 27 sierpnia 1997 r. o rehabilitacji zawodowej i społecznej oraz zatrudnianiu osób niepełnosprawnych.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2ADB3B-30BF-4507-8625-7DA72335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7" y="109678"/>
            <a:ext cx="2176461" cy="11522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CE8C1FD-D463-300C-155A-2F9DCD7F8FC1}"/>
              </a:ext>
            </a:extLst>
          </p:cNvPr>
          <p:cNvSpPr txBox="1"/>
          <p:nvPr/>
        </p:nvSpPr>
        <p:spPr>
          <a:xfrm>
            <a:off x="2627062" y="447370"/>
            <a:ext cx="6438879" cy="523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/>
              </a:rPr>
              <a:t>Pilotażowy program „ABSOLWENT II”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2229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4">
            <a:extLst>
              <a:ext uri="{FF2B5EF4-FFF2-40B4-BE49-F238E27FC236}">
                <a16:creationId xmlns:a16="http://schemas.microsoft.com/office/drawing/2014/main" id="{36B3A512-FB7C-4621-8A55-9A8DC8C9E48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848170" y="4919280"/>
            <a:ext cx="1938720" cy="193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6">
            <a:extLst>
              <a:ext uri="{FF2B5EF4-FFF2-40B4-BE49-F238E27FC236}">
                <a16:creationId xmlns:a16="http://schemas.microsoft.com/office/drawing/2014/main" id="{9CC76D57-D809-489A-BD99-8E67568C4740}"/>
              </a:ext>
            </a:extLst>
          </p:cNvPr>
          <p:cNvSpPr txBox="1"/>
          <p:nvPr/>
        </p:nvSpPr>
        <p:spPr>
          <a:xfrm>
            <a:off x="502996" y="1238025"/>
            <a:ext cx="5155396" cy="20313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 informacyjno-doradcze dla osób z niepełnosprawnością (CIDON)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świadczą kompleksowe usługi informacyjne i doradcze dla osób z niepełnosprawnością oraz ich otoczenia. Centra powstały w ramach realizacji przez PFRON programu pn. „Centra informacyjno-doradcze dla osób z niepełnosprawnością”.</a:t>
            </a:r>
          </a:p>
        </p:txBody>
      </p:sp>
      <p:sp>
        <p:nvSpPr>
          <p:cNvPr id="4" name="pole tekstowe 9">
            <a:extLst>
              <a:ext uri="{FF2B5EF4-FFF2-40B4-BE49-F238E27FC236}">
                <a16:creationId xmlns:a16="http://schemas.microsoft.com/office/drawing/2014/main" id="{EA62F950-F4C6-404D-AF13-115BD293E6CD}"/>
              </a:ext>
            </a:extLst>
          </p:cNvPr>
          <p:cNvSpPr txBox="1"/>
          <p:nvPr/>
        </p:nvSpPr>
        <p:spPr>
          <a:xfrm>
            <a:off x="5930286" y="1233991"/>
            <a:ext cx="6116714" cy="23083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Ośrodek Wsparcia i Testów w Sosnowcu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prezentuje korzyści wynikające ze stosowania technologii asystujących w takich obszarach jak: komunikowanie się, dostęp do informacji, zwiększenie aktywności życiowej, samodzielności i zaradności osobistej.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Udziela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porad osobom z niepełnosprawnością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optymalnym wyborze, właściwych do aktualnych potrzeb technologii asystujących – prezentacja, instruktaż, szkolenia, bezpłatne wypożyczenie sprzętu do testowania. </a:t>
            </a:r>
          </a:p>
        </p:txBody>
      </p:sp>
      <p:pic>
        <p:nvPicPr>
          <p:cNvPr id="5" name="Obraz 12">
            <a:extLst>
              <a:ext uri="{FF2B5EF4-FFF2-40B4-BE49-F238E27FC236}">
                <a16:creationId xmlns:a16="http://schemas.microsoft.com/office/drawing/2014/main" id="{D594A19A-FD0F-4A3D-AC43-625FB48F1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4211662"/>
            <a:ext cx="4253944" cy="2396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67D13056-7B82-4693-9494-AE20D8B07E8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6096003" y="4168063"/>
            <a:ext cx="1455935" cy="145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392341C-8512-448C-A1F1-DCD96A346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50" y="288365"/>
            <a:ext cx="1774091" cy="9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A710B4-BF12-B7E7-A170-4285C1E3E7A4}"/>
              </a:ext>
            </a:extLst>
          </p:cNvPr>
          <p:cNvSpPr txBox="1"/>
          <p:nvPr/>
        </p:nvSpPr>
        <p:spPr>
          <a:xfrm>
            <a:off x="477633" y="3331832"/>
            <a:ext cx="6618514" cy="151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 telefoniczny: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32 49-32-104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32 49-32-109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 e-mail: </a:t>
            </a: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katowice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@pfron.org.pl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99A93C3-D24A-443C-B0EE-B6FF6D869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7101" y="1486919"/>
            <a:ext cx="5651500" cy="46587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Adres: </a:t>
            </a:r>
            <a:br>
              <a:rPr lang="pl-P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Sosnowiec, ul. Armii Krajowej 94 (Park im. Jacka Kuronia, pomieszczenia Amfiteatru Muszelka).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Kontakt w godz. 11.00 – 19.00 </a:t>
            </a:r>
            <a:r>
              <a:rPr lang="pl-PL" sz="2400" dirty="0" err="1">
                <a:solidFill>
                  <a:schemeClr val="tx1">
                    <a:lumMod val="50000"/>
                  </a:schemeClr>
                </a:solidFill>
              </a:rPr>
              <a:t>pon-pt</a:t>
            </a: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telefoniczny: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536-516-405, 536-526-429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e-mail: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sosnowiec.owit@gmail.com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 wypełnienie ankiety w SOW 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1">
                    <a:lumMod val="50000"/>
                  </a:schemeClr>
                </a:solidFill>
              </a:rPr>
              <a:t>Strona internetowa: </a:t>
            </a:r>
            <a:r>
              <a:rPr lang="pl-PL" sz="2400" b="1" dirty="0">
                <a:solidFill>
                  <a:schemeClr val="tx1">
                    <a:lumMod val="50000"/>
                  </a:schemeClr>
                </a:solidFill>
              </a:rPr>
              <a:t>http://owit.sosnowiec.pl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0B2F4B0-743D-4773-BA69-EC1253C8CE2A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339615" y="1623874"/>
            <a:ext cx="5110162" cy="407517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23DA47-1E11-4655-8ABB-4BD97E5DE3AE}"/>
              </a:ext>
            </a:extLst>
          </p:cNvPr>
          <p:cNvSpPr txBox="1"/>
          <p:nvPr/>
        </p:nvSpPr>
        <p:spPr>
          <a:xfrm>
            <a:off x="2583712" y="568664"/>
            <a:ext cx="884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Ośrodek Wsparcia i Testów w woj. śląskim</a:t>
            </a:r>
          </a:p>
        </p:txBody>
      </p:sp>
    </p:spTree>
    <p:extLst>
      <p:ext uri="{BB962C8B-B14F-4D97-AF65-F5344CB8AC3E}">
        <p14:creationId xmlns:p14="http://schemas.microsoft.com/office/powerpoint/2010/main" val="831992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0632-1F8E-D278-B719-738CC2064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61B320-5B17-C11A-95AE-0F6F18A0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1756BF-A509-D200-C642-74E952C9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1901E6-5ADB-CA1A-A9FF-7CBB38F445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587" y="1486919"/>
            <a:ext cx="11032832" cy="510125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Dla osób z dysfunkcją narządu </a:t>
            </a:r>
            <a:r>
              <a:rPr lang="pl-PL" dirty="0">
                <a:solidFill>
                  <a:srgbClr val="53565A"/>
                </a:solidFill>
                <a:latin typeface="Calibri"/>
              </a:rPr>
              <a:t>wzroku</a:t>
            </a:r>
            <a:r>
              <a:rPr lang="pl-PL" dirty="0"/>
              <a:t>: </a:t>
            </a:r>
          </a:p>
          <a:p>
            <a:pPr marL="0" indent="0">
              <a:buNone/>
            </a:pPr>
            <a:r>
              <a:rPr lang="pl-PL" dirty="0"/>
              <a:t>lupy elektroniczne i powiększalniki, odtwarzacze książek mówionych, urządzenia lektorskie, oprogramowanie udźwiękowiające i powiększające, notatniki i klawiatury brajlowskie, drukarka brajlowska, zegarki mówione.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FB9BCD7-7923-7CD9-6A2F-36F7371FA0D3}"/>
              </a:ext>
            </a:extLst>
          </p:cNvPr>
          <p:cNvSpPr txBox="1"/>
          <p:nvPr/>
        </p:nvSpPr>
        <p:spPr>
          <a:xfrm>
            <a:off x="3048000" y="612020"/>
            <a:ext cx="66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OFERTA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OWiT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105F305-64D0-124C-B662-5EDC8CD8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1" y="3420425"/>
            <a:ext cx="3520190" cy="10155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955C941-638F-4DD3-A7B2-A2807224C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158" y="4608169"/>
            <a:ext cx="1185584" cy="191646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2AF2ED1-F510-43CF-5E8F-FC1513BE9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240" y="3884501"/>
            <a:ext cx="5954580" cy="17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8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6AF3-A5C2-C45D-CA05-F561C8AD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81D5CD-1EB9-F2AB-8EA7-6B8AEE06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7B05C-FB4A-5C59-5A6D-9A348E8F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20B838C-4233-B776-B9A6-03237394F2E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Dla osób z dysfunkcją narządu słuchu: </a:t>
            </a:r>
          </a:p>
          <a:p>
            <a:pPr marL="0" indent="0">
              <a:buNone/>
            </a:pPr>
            <a:r>
              <a:rPr lang="pl-PL" dirty="0"/>
              <a:t>Systemy FM, pętle indukcyjne, urządzenia domowe z systemem powiadomień, </a:t>
            </a:r>
            <a:r>
              <a:rPr lang="pl-PL" dirty="0" err="1"/>
              <a:t>videodomofon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7BFFD9-AE07-9121-7954-B821EBA88351}"/>
              </a:ext>
            </a:extLst>
          </p:cNvPr>
          <p:cNvSpPr txBox="1"/>
          <p:nvPr/>
        </p:nvSpPr>
        <p:spPr>
          <a:xfrm>
            <a:off x="3048000" y="612020"/>
            <a:ext cx="66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OFERTA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OWiT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37BF94-7550-1BB0-57FB-582B1B13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45" y="3576386"/>
            <a:ext cx="4134367" cy="1400348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64286152-CA79-C6C8-8D41-9744B9786374}"/>
              </a:ext>
            </a:extLst>
          </p:cNvPr>
          <p:cNvSpPr/>
          <p:nvPr/>
        </p:nvSpPr>
        <p:spPr>
          <a:xfrm>
            <a:off x="5573503" y="3273508"/>
            <a:ext cx="1634195" cy="2006104"/>
          </a:xfrm>
          <a:custGeom>
            <a:avLst/>
            <a:gdLst/>
            <a:ahLst/>
            <a:cxnLst/>
            <a:rect l="l" t="t" r="r" b="b"/>
            <a:pathLst>
              <a:path w="5632954" h="5632954">
                <a:moveTo>
                  <a:pt x="0" y="0"/>
                </a:moveTo>
                <a:lnTo>
                  <a:pt x="5632954" y="0"/>
                </a:lnTo>
                <a:lnTo>
                  <a:pt x="5632954" y="5632954"/>
                </a:lnTo>
                <a:lnTo>
                  <a:pt x="0" y="563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A0C7E5A-FFA3-173F-1CB0-A9909F03E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184" y="2954312"/>
            <a:ext cx="2509815" cy="25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46A5F-7CE5-83CB-23C9-4C4DF747D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E393C5-5EF3-537D-6592-54F9C294C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FDF996-C35B-89A3-9DE6-06FEC1E8D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95BE43-F99C-9705-510C-669358E82D4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Dla osób z dysfunkcją narządu ruchu: </a:t>
            </a:r>
          </a:p>
          <a:p>
            <a:pPr marL="0" indent="0">
              <a:buNone/>
            </a:pPr>
            <a:r>
              <a:rPr lang="pl-PL" dirty="0"/>
              <a:t>System śledzenia wzroku (C-</a:t>
            </a:r>
            <a:r>
              <a:rPr lang="pl-PL" dirty="0" err="1"/>
              <a:t>eye</a:t>
            </a:r>
            <a:r>
              <a:rPr lang="pl-PL" dirty="0"/>
              <a:t>, </a:t>
            </a:r>
            <a:r>
              <a:rPr lang="pl-PL" dirty="0" err="1"/>
              <a:t>PCEye</a:t>
            </a:r>
            <a:r>
              <a:rPr lang="pl-PL" dirty="0"/>
              <a:t> 5 z oprogramowaniem </a:t>
            </a:r>
            <a:r>
              <a:rPr lang="pl-PL" dirty="0" err="1"/>
              <a:t>Comunikator</a:t>
            </a:r>
            <a:r>
              <a:rPr lang="pl-PL" dirty="0"/>
              <a:t> 5), przyciski i interfejsy, urządzenia zastępujące mysz komputerową.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CD36A98-23D9-5FB3-F29C-C560D75916FA}"/>
              </a:ext>
            </a:extLst>
          </p:cNvPr>
          <p:cNvSpPr txBox="1"/>
          <p:nvPr/>
        </p:nvSpPr>
        <p:spPr>
          <a:xfrm>
            <a:off x="3048000" y="612020"/>
            <a:ext cx="66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OFERTA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OWiT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B741AD-78FF-0348-DD98-61DDAE9E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1" y="3121870"/>
            <a:ext cx="2986478" cy="174060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876A02-2F18-981E-0034-E06082C0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06" y="4670607"/>
            <a:ext cx="2315742" cy="13496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210B8A8-7369-7388-83FE-8546F4248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728" y="3227567"/>
            <a:ext cx="5363792" cy="15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3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A0735-2F83-B85A-E3F2-EC84BA00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328DA6-2CF8-559B-5057-50ADF95CA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BBA3D3-9274-ADB2-A47E-CB847FBB01D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Dla osób z trudnościami w komunikacji: </a:t>
            </a:r>
          </a:p>
          <a:p>
            <a:pPr marL="0" indent="0">
              <a:buNone/>
            </a:pPr>
            <a:r>
              <a:rPr lang="pl-PL" dirty="0"/>
              <a:t>Tablety z oprogramowaniem wspierającym komunikację (</a:t>
            </a:r>
            <a:r>
              <a:rPr lang="pl-PL" dirty="0" err="1"/>
              <a:t>Mówik</a:t>
            </a:r>
            <a:r>
              <a:rPr lang="pl-PL" dirty="0"/>
              <a:t>, </a:t>
            </a:r>
            <a:r>
              <a:rPr lang="pl-PL" dirty="0" err="1"/>
              <a:t>Grid</a:t>
            </a:r>
            <a:r>
              <a:rPr lang="pl-PL" dirty="0"/>
              <a:t>, Go Talk), komunikatory.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E64C56-FBB0-8586-6E25-DE881D0EFAF8}"/>
              </a:ext>
            </a:extLst>
          </p:cNvPr>
          <p:cNvSpPr txBox="1"/>
          <p:nvPr/>
        </p:nvSpPr>
        <p:spPr>
          <a:xfrm>
            <a:off x="3048000" y="612020"/>
            <a:ext cx="664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OFERTA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OWiT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069FDB3-2058-D56D-95CF-BB29A375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540" y="2558824"/>
            <a:ext cx="2506197" cy="219768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8910AE9-3986-775A-A3D4-8FF6AFB8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08" y="3337164"/>
            <a:ext cx="2002710" cy="1758849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id="{72D676F5-7358-9913-A65A-FDF0CD80BC9A}"/>
              </a:ext>
            </a:extLst>
          </p:cNvPr>
          <p:cNvSpPr/>
          <p:nvPr/>
        </p:nvSpPr>
        <p:spPr>
          <a:xfrm>
            <a:off x="705238" y="2788961"/>
            <a:ext cx="1861279" cy="2105327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A8FDF1-FFAB-8000-7CCF-18755F755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566" y="3587972"/>
            <a:ext cx="2337082" cy="23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714A61-A492-1A26-6140-BE72D2BF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6A6A87-86E2-8684-E035-DDFBBA12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46B063-785C-3D28-5B42-48E1E64F18E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chemeClr val="bg2">
                    <a:lumMod val="10000"/>
                  </a:schemeClr>
                </a:solidFill>
                <a:effectLst/>
              </a:rPr>
              <a:t>Samodzielność jest jedną z kluczowych cech, która pozwala jednostkom na efektywne funkcjonowanie w społeczeństwie.</a:t>
            </a:r>
            <a:endParaRPr lang="pl-PL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Samodzielność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	Niezależność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 	Zdolność do podejmowania decyzji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>
                <a:solidFill>
                  <a:schemeClr val="bg2">
                    <a:lumMod val="10000"/>
                  </a:schemeClr>
                </a:solidFill>
              </a:rPr>
              <a:t> 	Realizacja własnych planów i osiąganie celów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5557496-F54B-6953-300E-F3626EC8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39" y="4359155"/>
            <a:ext cx="6400800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8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D75EE5-57FF-4D1E-B105-A6036B0F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13828F-06C6-4172-B0DE-BAB012020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B2A3A6-962C-4D7A-8272-EDEDD881F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502EE6A-E20B-4198-A9E9-F18046822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0ED6B0-0071-4164-9C0B-11DC08FE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81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629BE5-5413-4AD8-BEFB-E1A7B4482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339824" y="0"/>
            <a:ext cx="68583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A53C668-C58F-4759-9B3B-73E3921B7110}"/>
              </a:ext>
            </a:extLst>
          </p:cNvPr>
          <p:cNvSpPr/>
          <p:nvPr/>
        </p:nvSpPr>
        <p:spPr>
          <a:xfrm>
            <a:off x="5961344" y="758952"/>
            <a:ext cx="5542398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Dziękuję</a:t>
            </a:r>
            <a:r>
              <a:rPr kumimoji="0" lang="en-US" sz="4800" b="1" i="0" u="none" strike="noStrike" kern="1200" cap="none" spc="-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za </a:t>
            </a:r>
            <a:r>
              <a:rPr kumimoji="0" lang="en-US" sz="4800" b="1" i="0" u="none" strike="noStrike" kern="1200" cap="none" spc="-5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uwagę</a:t>
            </a:r>
            <a:endParaRPr kumimoji="0" lang="pl-PL" sz="4800" b="1" i="0" u="none" strike="noStrike" kern="1200" cap="none" spc="-5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5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E1DF9542-F004-43A0-BAA4-C911B9501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779" y="1224512"/>
            <a:ext cx="4020297" cy="212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D25F91F-9645-464D-A667-62DB1BF2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77627" y="3509435"/>
            <a:ext cx="2920601" cy="1226101"/>
          </a:xfrm>
          <a:prstGeom prst="rect">
            <a:avLst/>
          </a:prstGeom>
          <a:noFill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04E216-9F18-44C6-B650-B0AE2C5A4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61343" y="4343400"/>
            <a:ext cx="5202616" cy="0"/>
          </a:xfrm>
          <a:prstGeom prst="line">
            <a:avLst/>
          </a:prstGeom>
          <a:ln w="6350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F46447F-D60B-4B69-98D6-02E92AFF3414}"/>
              </a:ext>
            </a:extLst>
          </p:cNvPr>
          <p:cNvSpPr txBox="1"/>
          <p:nvPr/>
        </p:nvSpPr>
        <p:spPr>
          <a:xfrm>
            <a:off x="1207658" y="4530039"/>
            <a:ext cx="2513201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Pl. Grunwaldzki 8-10/8,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40-950 Katowice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tel. 32 493 21 00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katowice@pfron.org.pl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B8746-FD14-A565-1EF7-13BA9C624F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BF0CA1-C934-7438-769B-77A737CAB59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pl-PL"/>
          </a:p>
        </p:txBody>
      </p:sp>
      <p:pic>
        <p:nvPicPr>
          <p:cNvPr id="4" name="Symbol zastępczy zawartości 5" descr="Obraz zawierający sylwetka&#10;&#10;Opis wygenerowany automatycznie">
            <a:extLst>
              <a:ext uri="{FF2B5EF4-FFF2-40B4-BE49-F238E27FC236}">
                <a16:creationId xmlns:a16="http://schemas.microsoft.com/office/drawing/2014/main" id="{D6A6C425-8B5D-42B5-503F-EEE2F3B1952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032226" y="1209961"/>
            <a:ext cx="8622417" cy="463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6">
            <a:extLst>
              <a:ext uri="{FF2B5EF4-FFF2-40B4-BE49-F238E27FC236}">
                <a16:creationId xmlns:a16="http://schemas.microsoft.com/office/drawing/2014/main" id="{974A2B86-0E88-C7B9-7C9D-BB9FF98E482F}"/>
              </a:ext>
            </a:extLst>
          </p:cNvPr>
          <p:cNvSpPr txBox="1"/>
          <p:nvPr/>
        </p:nvSpPr>
        <p:spPr>
          <a:xfrm>
            <a:off x="2308303" y="5849764"/>
            <a:ext cx="8346330" cy="584775"/>
          </a:xfrm>
          <a:prstGeom prst="rect">
            <a:avLst/>
          </a:prstGeom>
          <a:solidFill>
            <a:srgbClr val="FFC00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Rehabilitacja </a:t>
            </a:r>
            <a:r>
              <a:rPr lang="pl-PL" sz="3200" b="1" dirty="0">
                <a:solidFill>
                  <a:srgbClr val="53565A"/>
                </a:solidFill>
                <a:latin typeface="Calibri"/>
              </a:rPr>
              <a:t>lecznicza,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społeczna, zawodowa</a:t>
            </a:r>
          </a:p>
        </p:txBody>
      </p:sp>
      <p:sp>
        <p:nvSpPr>
          <p:cNvPr id="6" name="pole tekstowe 7">
            <a:extLst>
              <a:ext uri="{FF2B5EF4-FFF2-40B4-BE49-F238E27FC236}">
                <a16:creationId xmlns:a16="http://schemas.microsoft.com/office/drawing/2014/main" id="{D181F329-E315-A5F1-EA4A-ECEDEF252209}"/>
              </a:ext>
            </a:extLst>
          </p:cNvPr>
          <p:cNvSpPr txBox="1"/>
          <p:nvPr/>
        </p:nvSpPr>
        <p:spPr>
          <a:xfrm>
            <a:off x="6458516" y="5016124"/>
            <a:ext cx="2430045" cy="523219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EDUKACJA</a:t>
            </a:r>
          </a:p>
        </p:txBody>
      </p:sp>
      <p:sp>
        <p:nvSpPr>
          <p:cNvPr id="7" name="pole tekstowe 8">
            <a:extLst>
              <a:ext uri="{FF2B5EF4-FFF2-40B4-BE49-F238E27FC236}">
                <a16:creationId xmlns:a16="http://schemas.microsoft.com/office/drawing/2014/main" id="{218FEE42-D65B-083C-785B-F8E0E36A3B10}"/>
              </a:ext>
            </a:extLst>
          </p:cNvPr>
          <p:cNvSpPr txBox="1"/>
          <p:nvPr/>
        </p:nvSpPr>
        <p:spPr>
          <a:xfrm>
            <a:off x="5910663" y="4238134"/>
            <a:ext cx="4138007" cy="492440"/>
          </a:xfrm>
          <a:prstGeom prst="rect">
            <a:avLst/>
          </a:prstGeom>
          <a:solidFill>
            <a:srgbClr val="C00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WTZ, ZAZ, NGO, KIS, CIS, ŚDS</a:t>
            </a:r>
          </a:p>
        </p:txBody>
      </p:sp>
      <p:sp>
        <p:nvSpPr>
          <p:cNvPr id="8" name="pole tekstowe 11">
            <a:extLst>
              <a:ext uri="{FF2B5EF4-FFF2-40B4-BE49-F238E27FC236}">
                <a16:creationId xmlns:a16="http://schemas.microsoft.com/office/drawing/2014/main" id="{9711217C-E774-6C2B-5460-DF79A67E765F}"/>
              </a:ext>
            </a:extLst>
          </p:cNvPr>
          <p:cNvSpPr txBox="1"/>
          <p:nvPr/>
        </p:nvSpPr>
        <p:spPr>
          <a:xfrm>
            <a:off x="7325825" y="2245263"/>
            <a:ext cx="3525743" cy="1569659"/>
          </a:xfrm>
          <a:prstGeom prst="rect">
            <a:avLst/>
          </a:prstGeom>
          <a:solidFill>
            <a:srgbClr val="00B05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Otwarty rynek pracy, JST, własna działalność gospodarcza, spółdzielnie socjalne, ZPCH</a:t>
            </a:r>
          </a:p>
        </p:txBody>
      </p:sp>
      <p:sp>
        <p:nvSpPr>
          <p:cNvPr id="9" name="pole tekstowe 13">
            <a:extLst>
              <a:ext uri="{FF2B5EF4-FFF2-40B4-BE49-F238E27FC236}">
                <a16:creationId xmlns:a16="http://schemas.microsoft.com/office/drawing/2014/main" id="{E84BD3EC-F8B5-02FC-7994-9ECEA990DD1F}"/>
              </a:ext>
            </a:extLst>
          </p:cNvPr>
          <p:cNvSpPr txBox="1"/>
          <p:nvPr/>
        </p:nvSpPr>
        <p:spPr>
          <a:xfrm>
            <a:off x="8420535" y="565400"/>
            <a:ext cx="3525743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SUKCES = SAMODZIELNOŚĆ</a:t>
            </a:r>
          </a:p>
        </p:txBody>
      </p:sp>
      <p:pic>
        <p:nvPicPr>
          <p:cNvPr id="11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531D8E4F-04C9-D409-495F-E84FB0CD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5708" y="471446"/>
            <a:ext cx="1795826" cy="94879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5">
            <a:extLst>
              <a:ext uri="{FF2B5EF4-FFF2-40B4-BE49-F238E27FC236}">
                <a16:creationId xmlns:a16="http://schemas.microsoft.com/office/drawing/2014/main" id="{A104B751-06AE-CC90-474C-264B4F23D25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72911" y="4408743"/>
            <a:ext cx="1993565" cy="1682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A64814B3-978F-C98C-6551-958B6E0A62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B95108D-D5C3-0EE0-BC41-742EC990296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4B130CF-E6B2-3710-2C11-45E1EB4E0737}"/>
              </a:ext>
            </a:extLst>
          </p:cNvPr>
          <p:cNvSpPr/>
          <p:nvPr/>
        </p:nvSpPr>
        <p:spPr>
          <a:xfrm>
            <a:off x="1219196" y="1597886"/>
            <a:ext cx="1847270" cy="16625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AB5ADB9-46FF-D6DB-06C0-51744219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782" y="2783378"/>
            <a:ext cx="2424915" cy="2046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wal 7">
            <a:extLst>
              <a:ext uri="{FF2B5EF4-FFF2-40B4-BE49-F238E27FC236}">
                <a16:creationId xmlns:a16="http://schemas.microsoft.com/office/drawing/2014/main" id="{F6377BB8-1B2F-F89D-3677-63DDB301A4BF}"/>
              </a:ext>
            </a:extLst>
          </p:cNvPr>
          <p:cNvSpPr/>
          <p:nvPr/>
        </p:nvSpPr>
        <p:spPr>
          <a:xfrm>
            <a:off x="7852400" y="1597886"/>
            <a:ext cx="1976585" cy="16625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PRACODAWCY</a:t>
            </a:r>
          </a:p>
        </p:txBody>
      </p:sp>
      <p:sp>
        <p:nvSpPr>
          <p:cNvPr id="8" name="Owal 8">
            <a:extLst>
              <a:ext uri="{FF2B5EF4-FFF2-40B4-BE49-F238E27FC236}">
                <a16:creationId xmlns:a16="http://schemas.microsoft.com/office/drawing/2014/main" id="{55A54EF7-0591-446A-51FB-23FF25187E57}"/>
              </a:ext>
            </a:extLst>
          </p:cNvPr>
          <p:cNvSpPr/>
          <p:nvPr/>
        </p:nvSpPr>
        <p:spPr>
          <a:xfrm>
            <a:off x="7974445" y="4514420"/>
            <a:ext cx="1976585" cy="16625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C00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WTZ, ZAZ, ŚDS</a:t>
            </a:r>
          </a:p>
        </p:txBody>
      </p:sp>
      <p:sp>
        <p:nvSpPr>
          <p:cNvPr id="9" name="pole tekstowe 9">
            <a:extLst>
              <a:ext uri="{FF2B5EF4-FFF2-40B4-BE49-F238E27FC236}">
                <a16:creationId xmlns:a16="http://schemas.microsoft.com/office/drawing/2014/main" id="{47F8ABF5-FE29-C079-5924-567316778C15}"/>
              </a:ext>
            </a:extLst>
          </p:cNvPr>
          <p:cNvSpPr txBox="1"/>
          <p:nvPr/>
        </p:nvSpPr>
        <p:spPr>
          <a:xfrm>
            <a:off x="4940713" y="2966121"/>
            <a:ext cx="1644109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MOPS, PCPR,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</a:t>
            </a:r>
          </a:p>
        </p:txBody>
      </p:sp>
      <p:sp>
        <p:nvSpPr>
          <p:cNvPr id="10" name="pole tekstowe 10">
            <a:extLst>
              <a:ext uri="{FF2B5EF4-FFF2-40B4-BE49-F238E27FC236}">
                <a16:creationId xmlns:a16="http://schemas.microsoft.com/office/drawing/2014/main" id="{74E18062-8A24-FCB1-99D6-72B41E9012FD}"/>
              </a:ext>
            </a:extLst>
          </p:cNvPr>
          <p:cNvSpPr txBox="1"/>
          <p:nvPr/>
        </p:nvSpPr>
        <p:spPr>
          <a:xfrm>
            <a:off x="1616439" y="2096655"/>
            <a:ext cx="153852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NGO</a:t>
            </a:r>
          </a:p>
        </p:txBody>
      </p:sp>
      <p:sp>
        <p:nvSpPr>
          <p:cNvPr id="11" name="pole tekstowe 11">
            <a:extLst>
              <a:ext uri="{FF2B5EF4-FFF2-40B4-BE49-F238E27FC236}">
                <a16:creationId xmlns:a16="http://schemas.microsoft.com/office/drawing/2014/main" id="{4E1D41EA-142F-14C4-B954-D004385BEF89}"/>
              </a:ext>
            </a:extLst>
          </p:cNvPr>
          <p:cNvSpPr txBox="1"/>
          <p:nvPr/>
        </p:nvSpPr>
        <p:spPr>
          <a:xfrm>
            <a:off x="1430267" y="4611721"/>
            <a:ext cx="119149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ZSS, SOSW, SPdP</a:t>
            </a:r>
          </a:p>
        </p:txBody>
      </p:sp>
      <p:sp>
        <p:nvSpPr>
          <p:cNvPr id="12" name="Strzałka: w prawo 12">
            <a:extLst>
              <a:ext uri="{FF2B5EF4-FFF2-40B4-BE49-F238E27FC236}">
                <a16:creationId xmlns:a16="http://schemas.microsoft.com/office/drawing/2014/main" id="{C3DF6469-40FD-C329-B810-2C591B6698BA}"/>
              </a:ext>
            </a:extLst>
          </p:cNvPr>
          <p:cNvSpPr/>
          <p:nvPr/>
        </p:nvSpPr>
        <p:spPr>
          <a:xfrm>
            <a:off x="3495614" y="1788657"/>
            <a:ext cx="4038347" cy="367113"/>
          </a:xfrm>
          <a:custGeom>
            <a:avLst>
              <a:gd name="f0" fmla="val 2061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Strzałka: w prawo 13">
            <a:extLst>
              <a:ext uri="{FF2B5EF4-FFF2-40B4-BE49-F238E27FC236}">
                <a16:creationId xmlns:a16="http://schemas.microsoft.com/office/drawing/2014/main" id="{7D49659D-1D26-0C44-00ED-4F543CFD7BFC}"/>
              </a:ext>
            </a:extLst>
          </p:cNvPr>
          <p:cNvSpPr/>
          <p:nvPr/>
        </p:nvSpPr>
        <p:spPr>
          <a:xfrm>
            <a:off x="3437659" y="5274579"/>
            <a:ext cx="4165604" cy="349739"/>
          </a:xfrm>
          <a:custGeom>
            <a:avLst>
              <a:gd name="f0" fmla="val 2069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trzałka: w prawo 14">
            <a:extLst>
              <a:ext uri="{FF2B5EF4-FFF2-40B4-BE49-F238E27FC236}">
                <a16:creationId xmlns:a16="http://schemas.microsoft.com/office/drawing/2014/main" id="{9AA45A92-75BF-64D4-B3FB-85190A3776DC}"/>
              </a:ext>
            </a:extLst>
          </p:cNvPr>
          <p:cNvSpPr/>
          <p:nvPr/>
        </p:nvSpPr>
        <p:spPr>
          <a:xfrm rot="16200004">
            <a:off x="8508250" y="3728964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trzałka: w prawo 15">
            <a:extLst>
              <a:ext uri="{FF2B5EF4-FFF2-40B4-BE49-F238E27FC236}">
                <a16:creationId xmlns:a16="http://schemas.microsoft.com/office/drawing/2014/main" id="{A2788B29-D05B-6FBD-C943-05DE8284E1D4}"/>
              </a:ext>
            </a:extLst>
          </p:cNvPr>
          <p:cNvSpPr/>
          <p:nvPr/>
        </p:nvSpPr>
        <p:spPr>
          <a:xfrm rot="16200004">
            <a:off x="1713060" y="3652676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trzałka: w prawo 16">
            <a:extLst>
              <a:ext uri="{FF2B5EF4-FFF2-40B4-BE49-F238E27FC236}">
                <a16:creationId xmlns:a16="http://schemas.microsoft.com/office/drawing/2014/main" id="{3C60172F-83A1-DB9E-B313-F5A81762EB82}"/>
              </a:ext>
            </a:extLst>
          </p:cNvPr>
          <p:cNvSpPr/>
          <p:nvPr/>
        </p:nvSpPr>
        <p:spPr>
          <a:xfrm rot="5400013">
            <a:off x="8145909" y="3775726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trzałka: w prawo 17">
            <a:extLst>
              <a:ext uri="{FF2B5EF4-FFF2-40B4-BE49-F238E27FC236}">
                <a16:creationId xmlns:a16="http://schemas.microsoft.com/office/drawing/2014/main" id="{C2210299-59D2-FF3B-CEFC-346F07914413}"/>
              </a:ext>
            </a:extLst>
          </p:cNvPr>
          <p:cNvSpPr/>
          <p:nvPr/>
        </p:nvSpPr>
        <p:spPr>
          <a:xfrm rot="5400013">
            <a:off x="1299613" y="3679724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trzałka: w prawo 18">
            <a:extLst>
              <a:ext uri="{FF2B5EF4-FFF2-40B4-BE49-F238E27FC236}">
                <a16:creationId xmlns:a16="http://schemas.microsoft.com/office/drawing/2014/main" id="{B0CDD807-401F-2077-7CD5-2297039010E8}"/>
              </a:ext>
            </a:extLst>
          </p:cNvPr>
          <p:cNvSpPr/>
          <p:nvPr/>
        </p:nvSpPr>
        <p:spPr>
          <a:xfrm rot="8409141">
            <a:off x="3183051" y="4236169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trzałka: w prawo 19">
            <a:extLst>
              <a:ext uri="{FF2B5EF4-FFF2-40B4-BE49-F238E27FC236}">
                <a16:creationId xmlns:a16="http://schemas.microsoft.com/office/drawing/2014/main" id="{2CA2F3F5-E3EA-6232-0539-21E5B5184418}"/>
              </a:ext>
            </a:extLst>
          </p:cNvPr>
          <p:cNvSpPr/>
          <p:nvPr/>
        </p:nvSpPr>
        <p:spPr>
          <a:xfrm rot="1675936">
            <a:off x="6576948" y="4439155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trzałka: w prawo 20">
            <a:extLst>
              <a:ext uri="{FF2B5EF4-FFF2-40B4-BE49-F238E27FC236}">
                <a16:creationId xmlns:a16="http://schemas.microsoft.com/office/drawing/2014/main" id="{3DEDC304-014A-576F-74D5-5F8B2AC64E49}"/>
              </a:ext>
            </a:extLst>
          </p:cNvPr>
          <p:cNvSpPr/>
          <p:nvPr/>
        </p:nvSpPr>
        <p:spPr>
          <a:xfrm rot="19307589">
            <a:off x="3444255" y="4480651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trzałka: w prawo 21">
            <a:extLst>
              <a:ext uri="{FF2B5EF4-FFF2-40B4-BE49-F238E27FC236}">
                <a16:creationId xmlns:a16="http://schemas.microsoft.com/office/drawing/2014/main" id="{DB9FC809-ED5D-AC92-A77D-A1723F15BE67}"/>
              </a:ext>
            </a:extLst>
          </p:cNvPr>
          <p:cNvSpPr/>
          <p:nvPr/>
        </p:nvSpPr>
        <p:spPr>
          <a:xfrm rot="12469395">
            <a:off x="6782436" y="4083153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trzałka: w prawo 22">
            <a:extLst>
              <a:ext uri="{FF2B5EF4-FFF2-40B4-BE49-F238E27FC236}">
                <a16:creationId xmlns:a16="http://schemas.microsoft.com/office/drawing/2014/main" id="{AE8913AD-5E89-90ED-EE89-AD12979C279C}"/>
              </a:ext>
            </a:extLst>
          </p:cNvPr>
          <p:cNvSpPr/>
          <p:nvPr/>
        </p:nvSpPr>
        <p:spPr>
          <a:xfrm rot="20187412">
            <a:off x="6891058" y="3157249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trzałka: w prawo 23">
            <a:extLst>
              <a:ext uri="{FF2B5EF4-FFF2-40B4-BE49-F238E27FC236}">
                <a16:creationId xmlns:a16="http://schemas.microsoft.com/office/drawing/2014/main" id="{CE99CA0B-8C6B-1117-1425-C7A6149765F9}"/>
              </a:ext>
            </a:extLst>
          </p:cNvPr>
          <p:cNvSpPr/>
          <p:nvPr/>
        </p:nvSpPr>
        <p:spPr>
          <a:xfrm rot="9366313">
            <a:off x="6620647" y="2816049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trzałka: w prawo 24">
            <a:extLst>
              <a:ext uri="{FF2B5EF4-FFF2-40B4-BE49-F238E27FC236}">
                <a16:creationId xmlns:a16="http://schemas.microsoft.com/office/drawing/2014/main" id="{68492B5C-F7D4-7B42-AB0D-6BC976DB7A46}"/>
              </a:ext>
            </a:extLst>
          </p:cNvPr>
          <p:cNvSpPr/>
          <p:nvPr/>
        </p:nvSpPr>
        <p:spPr>
          <a:xfrm rot="12596179">
            <a:off x="3210928" y="2794608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trzałka: w prawo 25">
            <a:extLst>
              <a:ext uri="{FF2B5EF4-FFF2-40B4-BE49-F238E27FC236}">
                <a16:creationId xmlns:a16="http://schemas.microsoft.com/office/drawing/2014/main" id="{1CE7A0C8-2FB9-8165-C6C8-78F65A68CFDD}"/>
              </a:ext>
            </a:extLst>
          </p:cNvPr>
          <p:cNvSpPr/>
          <p:nvPr/>
        </p:nvSpPr>
        <p:spPr>
          <a:xfrm rot="1689206">
            <a:off x="2935422" y="3159150"/>
            <a:ext cx="1074730" cy="345140"/>
          </a:xfrm>
          <a:custGeom>
            <a:avLst>
              <a:gd name="f0" fmla="val 1813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trzałka: w prawo 26">
            <a:extLst>
              <a:ext uri="{FF2B5EF4-FFF2-40B4-BE49-F238E27FC236}">
                <a16:creationId xmlns:a16="http://schemas.microsoft.com/office/drawing/2014/main" id="{F52A1AB0-71EA-308D-C2EA-42180D1361C4}"/>
              </a:ext>
            </a:extLst>
          </p:cNvPr>
          <p:cNvSpPr/>
          <p:nvPr/>
        </p:nvSpPr>
        <p:spPr>
          <a:xfrm rot="10799991">
            <a:off x="3458598" y="2127186"/>
            <a:ext cx="4038347" cy="367113"/>
          </a:xfrm>
          <a:custGeom>
            <a:avLst>
              <a:gd name="f0" fmla="val 2061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trzałka: w prawo 27">
            <a:extLst>
              <a:ext uri="{FF2B5EF4-FFF2-40B4-BE49-F238E27FC236}">
                <a16:creationId xmlns:a16="http://schemas.microsoft.com/office/drawing/2014/main" id="{E918A5A6-12F4-892B-1494-363543DA0F97}"/>
              </a:ext>
            </a:extLst>
          </p:cNvPr>
          <p:cNvSpPr/>
          <p:nvPr/>
        </p:nvSpPr>
        <p:spPr>
          <a:xfrm rot="10799991">
            <a:off x="3452637" y="5646245"/>
            <a:ext cx="4150626" cy="367113"/>
          </a:xfrm>
          <a:custGeom>
            <a:avLst>
              <a:gd name="f0" fmla="val 2064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8A23F"/>
          </a:solidFill>
          <a:ln w="12701" cap="flat">
            <a:solidFill>
              <a:srgbClr val="32762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ole tekstowe 28">
            <a:extLst>
              <a:ext uri="{FF2B5EF4-FFF2-40B4-BE49-F238E27FC236}">
                <a16:creationId xmlns:a16="http://schemas.microsoft.com/office/drawing/2014/main" id="{A3C8EBA2-2B43-1525-4F68-EC1B7BE11474}"/>
              </a:ext>
            </a:extLst>
          </p:cNvPr>
          <p:cNvSpPr txBox="1"/>
          <p:nvPr/>
        </p:nvSpPr>
        <p:spPr>
          <a:xfrm>
            <a:off x="2807857" y="365129"/>
            <a:ext cx="8054108" cy="4801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292B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Droga do sukcesu – współpraca międzyinstytucjonalna</a:t>
            </a:r>
          </a:p>
        </p:txBody>
      </p:sp>
      <p:sp>
        <p:nvSpPr>
          <p:cNvPr id="29" name="Nawias klamrowy zamykający 30">
            <a:extLst>
              <a:ext uri="{FF2B5EF4-FFF2-40B4-BE49-F238E27FC236}">
                <a16:creationId xmlns:a16="http://schemas.microsoft.com/office/drawing/2014/main" id="{467260AB-A19B-33AE-D902-4B6AC3549CD8}"/>
              </a:ext>
            </a:extLst>
          </p:cNvPr>
          <p:cNvSpPr/>
          <p:nvPr/>
        </p:nvSpPr>
        <p:spPr>
          <a:xfrm>
            <a:off x="10258132" y="1406319"/>
            <a:ext cx="702752" cy="489288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50000"/>
              <a:gd name="f11" fmla="+- 0 0 -180"/>
              <a:gd name="f12" fmla="+- 0 0 -270"/>
              <a:gd name="f13" fmla="+- 0 0 -360"/>
              <a:gd name="f14" fmla="abs f4"/>
              <a:gd name="f15" fmla="abs f5"/>
              <a:gd name="f16" fmla="abs f6"/>
              <a:gd name="f17" fmla="+- 2700000 f1 0"/>
              <a:gd name="f18" fmla="*/ f11 f0 1"/>
              <a:gd name="f19" fmla="*/ f12 f0 1"/>
              <a:gd name="f20" fmla="*/ f13 f0 1"/>
              <a:gd name="f21" fmla="?: f14 f4 1"/>
              <a:gd name="f22" fmla="?: f15 f5 1"/>
              <a:gd name="f23" fmla="?: f16 f6 1"/>
              <a:gd name="f24" fmla="+- f17 0 f1"/>
              <a:gd name="f25" fmla="*/ f18 1 f3"/>
              <a:gd name="f26" fmla="*/ f19 1 f3"/>
              <a:gd name="f27" fmla="*/ f20 1 f3"/>
              <a:gd name="f28" fmla="*/ f21 1 21600"/>
              <a:gd name="f29" fmla="*/ f22 1 21600"/>
              <a:gd name="f30" fmla="*/ 21600 f21 1"/>
              <a:gd name="f31" fmla="*/ 21600 f22 1"/>
              <a:gd name="f32" fmla="+- f24 f1 0"/>
              <a:gd name="f33" fmla="+- f25 0 f1"/>
              <a:gd name="f34" fmla="+- f26 0 f1"/>
              <a:gd name="f35" fmla="+- f27 0 f1"/>
              <a:gd name="f36" fmla="min f29 f28"/>
              <a:gd name="f37" fmla="*/ f30 1 f23"/>
              <a:gd name="f38" fmla="*/ f31 1 f23"/>
              <a:gd name="f39" fmla="*/ f32 f8 1"/>
              <a:gd name="f40" fmla="val f37"/>
              <a:gd name="f41" fmla="val f38"/>
              <a:gd name="f42" fmla="*/ f39 1 f0"/>
              <a:gd name="f43" fmla="*/ f7 f36 1"/>
              <a:gd name="f44" fmla="+- f41 0 f7"/>
              <a:gd name="f45" fmla="+- f40 0 f7"/>
              <a:gd name="f46" fmla="+- 0 0 f42"/>
              <a:gd name="f47" fmla="*/ f40 f36 1"/>
              <a:gd name="f48" fmla="*/ f41 f36 1"/>
              <a:gd name="f49" fmla="*/ f45 1 2"/>
              <a:gd name="f50" fmla="min f45 f44"/>
              <a:gd name="f51" fmla="*/ f44 f10 1"/>
              <a:gd name="f52" fmla="+- 0 0 f46"/>
              <a:gd name="f53" fmla="+- f7 f49 0"/>
              <a:gd name="f54" fmla="*/ f50 f7 1"/>
              <a:gd name="f55" fmla="*/ f51 1 100000"/>
              <a:gd name="f56" fmla="*/ f52 f0 1"/>
              <a:gd name="f57" fmla="*/ f49 f36 1"/>
              <a:gd name="f58" fmla="*/ f54 1 100000"/>
              <a:gd name="f59" fmla="*/ f56 1 f8"/>
              <a:gd name="f60" fmla="*/ f53 f36 1"/>
              <a:gd name="f61" fmla="*/ f55 f36 1"/>
              <a:gd name="f62" fmla="+- f55 0 f58"/>
              <a:gd name="f63" fmla="+- f41 0 f58"/>
              <a:gd name="f64" fmla="+- f59 0 f1"/>
              <a:gd name="f65" fmla="*/ f58 f36 1"/>
              <a:gd name="f66" fmla="cos 1 f64"/>
              <a:gd name="f67" fmla="sin 1 f64"/>
              <a:gd name="f68" fmla="*/ f62 f36 1"/>
              <a:gd name="f69" fmla="*/ f63 f36 1"/>
              <a:gd name="f70" fmla="+- 0 0 f66"/>
              <a:gd name="f71" fmla="+- 0 0 f67"/>
              <a:gd name="f72" fmla="+- 0 0 f70"/>
              <a:gd name="f73" fmla="+- 0 0 f71"/>
              <a:gd name="f74" fmla="val f72"/>
              <a:gd name="f75" fmla="val f73"/>
              <a:gd name="f76" fmla="*/ f74 f49 1"/>
              <a:gd name="f77" fmla="*/ f75 f58 1"/>
              <a:gd name="f78" fmla="+- f7 f76 0"/>
              <a:gd name="f79" fmla="+- f58 0 f77"/>
              <a:gd name="f80" fmla="+- f41 f77 0"/>
              <a:gd name="f81" fmla="+- f80 0 f58"/>
              <a:gd name="f82" fmla="*/ f79 f36 1"/>
              <a:gd name="f83" fmla="*/ f78 f36 1"/>
              <a:gd name="f84" fmla="*/ f81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43" y="f43"/>
              </a:cxn>
              <a:cxn ang="f34">
                <a:pos x="f47" y="f61"/>
              </a:cxn>
              <a:cxn ang="f35">
                <a:pos x="f43" y="f48"/>
              </a:cxn>
            </a:cxnLst>
            <a:rect l="f43" t="f82" r="f83" b="f84"/>
            <a:pathLst>
              <a:path stroke="0">
                <a:moveTo>
                  <a:pt x="f43" y="f43"/>
                </a:moveTo>
                <a:arcTo wR="f57" hR="f65" stAng="f2" swAng="f1"/>
                <a:lnTo>
                  <a:pt x="f60" y="f68"/>
                </a:lnTo>
                <a:arcTo wR="f57" hR="f65" stAng="f0" swAng="f9"/>
                <a:arcTo wR="f57" hR="f65" stAng="f2" swAng="f9"/>
                <a:lnTo>
                  <a:pt x="f60" y="f69"/>
                </a:lnTo>
                <a:arcTo wR="f57" hR="f65" stAng="f7" swAng="f1"/>
                <a:close/>
              </a:path>
              <a:path fill="none">
                <a:moveTo>
                  <a:pt x="f43" y="f43"/>
                </a:moveTo>
                <a:arcTo wR="f57" hR="f65" stAng="f2" swAng="f1"/>
                <a:lnTo>
                  <a:pt x="f60" y="f68"/>
                </a:lnTo>
                <a:arcTo wR="f57" hR="f65" stAng="f0" swAng="f9"/>
                <a:arcTo wR="f57" hR="f65" stAng="f2" swAng="f9"/>
                <a:lnTo>
                  <a:pt x="f60" y="f69"/>
                </a:lnTo>
                <a:arcTo wR="f57" hR="f65" stAng="f7" swAng="f1"/>
              </a:path>
            </a:pathLst>
          </a:custGeom>
          <a:noFill/>
          <a:ln w="6345" cap="flat">
            <a:solidFill>
              <a:srgbClr val="48A23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rostokąt 31">
            <a:extLst>
              <a:ext uri="{FF2B5EF4-FFF2-40B4-BE49-F238E27FC236}">
                <a16:creationId xmlns:a16="http://schemas.microsoft.com/office/drawing/2014/main" id="{D16DBD6B-0BE6-758A-A309-43595AFA5CA6}"/>
              </a:ext>
            </a:extLst>
          </p:cNvPr>
          <p:cNvSpPr/>
          <p:nvPr/>
        </p:nvSpPr>
        <p:spPr>
          <a:xfrm>
            <a:off x="10982236" y="1888318"/>
            <a:ext cx="542294" cy="4026432"/>
          </a:xfrm>
          <a:prstGeom prst="rect">
            <a:avLst/>
          </a:prstGeom>
          <a:solidFill>
            <a:srgbClr val="5B9BD5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ole tekstowe 32">
            <a:extLst>
              <a:ext uri="{FF2B5EF4-FFF2-40B4-BE49-F238E27FC236}">
                <a16:creationId xmlns:a16="http://schemas.microsoft.com/office/drawing/2014/main" id="{E254F291-1362-1E89-416D-05D2B8E79601}"/>
              </a:ext>
            </a:extLst>
          </p:cNvPr>
          <p:cNvSpPr txBox="1"/>
          <p:nvPr/>
        </p:nvSpPr>
        <p:spPr>
          <a:xfrm>
            <a:off x="11155579" y="2096655"/>
            <a:ext cx="206636" cy="3046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pl-PL" sz="3200" b="1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PFRON</a:t>
            </a:r>
          </a:p>
        </p:txBody>
      </p:sp>
      <p:pic>
        <p:nvPicPr>
          <p:cNvPr id="32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CC6A61FC-9ED6-055F-0763-D1643D603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753" y="409065"/>
            <a:ext cx="1771028" cy="9356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9DE745-77E7-D4F8-87A4-3D9D7BD0EA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B8F4E-6EC9-30AD-0E76-7102F40F62F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FF6EA1-50A6-CF3F-8B80-6898EC689E6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1532" y="1449659"/>
            <a:ext cx="11032830" cy="48626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Wykształcenie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Praca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Mobilność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Mieszkanie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Asystencja</a:t>
            </a:r>
          </a:p>
          <a:p>
            <a:pPr lvl="0">
              <a:buSzPct val="100000"/>
              <a:buFont typeface="Arial" pitchFamily="34"/>
              <a:buChar char="•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Różne formy wsparcia realizowane </a:t>
            </a:r>
          </a:p>
          <a:p>
            <a:pPr marL="0" lvl="0" indent="0">
              <a:buSzPct val="100000"/>
              <a:buNone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   przez NGO i instytucje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Wsparcie najbliższych</a:t>
            </a:r>
          </a:p>
          <a:p>
            <a:pPr lvl="0">
              <a:buSzPct val="100000"/>
              <a:buFont typeface="Arial" pitchFamily="34"/>
            </a:pPr>
            <a:endParaRPr lang="pl-PL" dirty="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pl-PL" dirty="0">
              <a:solidFill>
                <a:srgbClr val="000000"/>
              </a:solidFill>
              <a:latin typeface="Calibri"/>
            </a:endParaRPr>
          </a:p>
          <a:p>
            <a:pPr lvl="0">
              <a:buSzPct val="100000"/>
              <a:buFont typeface="Arial" pitchFamily="34"/>
            </a:pPr>
            <a:endParaRPr lang="pl-PL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219E7C73-E648-7DDF-8462-F61308F2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532" y="423175"/>
            <a:ext cx="1575657" cy="8324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78F6B3-E4C2-18D8-309B-44FDA4F08E80}"/>
              </a:ext>
            </a:extLst>
          </p:cNvPr>
          <p:cNvSpPr txBox="1"/>
          <p:nvPr/>
        </p:nvSpPr>
        <p:spPr>
          <a:xfrm>
            <a:off x="2632585" y="545686"/>
            <a:ext cx="890802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 warunkuje usamodzielni</a:t>
            </a:r>
            <a:r>
              <a:rPr lang="pl-PL" sz="3200" b="1" dirty="0">
                <a:solidFill>
                  <a:srgbClr val="00B050"/>
                </a:solidFill>
                <a:latin typeface="Calibri"/>
              </a:rPr>
              <a:t>a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 się?</a:t>
            </a:r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03C6503C-A7BD-51FA-AB1D-AB0EFD87F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46" y="1544247"/>
            <a:ext cx="2305046" cy="2286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5">
            <a:extLst>
              <a:ext uri="{FF2B5EF4-FFF2-40B4-BE49-F238E27FC236}">
                <a16:creationId xmlns:a16="http://schemas.microsoft.com/office/drawing/2014/main" id="{CE9C5E93-4F81-43E3-D47E-8E858C41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930" y="3771360"/>
            <a:ext cx="2132298" cy="13494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9">
            <a:extLst>
              <a:ext uri="{FF2B5EF4-FFF2-40B4-BE49-F238E27FC236}">
                <a16:creationId xmlns:a16="http://schemas.microsoft.com/office/drawing/2014/main" id="{4D83637E-B34B-D630-F6CB-6A8E076E9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034" y="491755"/>
            <a:ext cx="2557723" cy="23978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FD002765-BFD5-CD7D-AFF6-5A1629623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996" y="4306220"/>
            <a:ext cx="1739591" cy="19389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4E2F0-4254-7A89-2171-8727440D86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868785-1D5A-3A73-8BF1-90A64F7605C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859000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3F129E-1563-A80A-3F8A-E00F923E2BB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579583" y="1535341"/>
            <a:ext cx="11032830" cy="43414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Realizowanie projektów aktywizujących zawodowo osób </a:t>
            </a:r>
            <a:br>
              <a:rPr lang="pl-PL" dirty="0">
                <a:solidFill>
                  <a:srgbClr val="000000"/>
                </a:solidFill>
                <a:latin typeface="Calibri"/>
              </a:rPr>
            </a:br>
            <a:r>
              <a:rPr lang="pl-PL" dirty="0">
                <a:solidFill>
                  <a:srgbClr val="000000"/>
                </a:solidFill>
                <a:latin typeface="Calibri"/>
              </a:rPr>
              <a:t>z niepełnosprawnościami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Tworzenie spółdzielni socjalnych przy WTZ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Tworzenie mieszkań treningowych, chronionych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Zatrudnianie osób niepełnosprawnych w JST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Integracja z lokalną społecznością </a:t>
            </a:r>
          </a:p>
          <a:p>
            <a:pPr lvl="0">
              <a:buSzPct val="100000"/>
              <a:buFont typeface="Arial" pitchFamily="34"/>
            </a:pPr>
            <a:r>
              <a:rPr lang="pl-PL" dirty="0">
                <a:solidFill>
                  <a:srgbClr val="000000"/>
                </a:solidFill>
                <a:latin typeface="Calibri"/>
              </a:rPr>
              <a:t>Szkolenia informacyjne dla opiekunów, osób z niepełnosprawnościami, pracodawców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B3648AD-4DA5-BDA4-893D-6A277C2E5AE0}"/>
              </a:ext>
            </a:extLst>
          </p:cNvPr>
          <p:cNvSpPr txBox="1"/>
          <p:nvPr/>
        </p:nvSpPr>
        <p:spPr>
          <a:xfrm>
            <a:off x="2603388" y="554181"/>
            <a:ext cx="716741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Dobre praktyki</a:t>
            </a:r>
          </a:p>
        </p:txBody>
      </p:sp>
      <p:pic>
        <p:nvPicPr>
          <p:cNvPr id="6" name="Picture 2" descr="Sygnet przedstawia kwiat, który jest „os&amp;lstrok;abiony”. Dzi&amp;eogon;ki podporze rozkwita. Kwiat symbolizuje osob&amp;eogon; niepe&amp;lstrok;nosprawn&amp;aogon;, podpora za&amp;sacute; - wsparcie ze strony Pa&amp;nacute;stwowego Funduszu Rehabilitacji Osób Niepe&amp;lstrok;nosprawnych.">
            <a:extLst>
              <a:ext uri="{FF2B5EF4-FFF2-40B4-BE49-F238E27FC236}">
                <a16:creationId xmlns:a16="http://schemas.microsoft.com/office/drawing/2014/main" id="{548860D1-50CB-8BF1-996E-0578FAED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666" y="365129"/>
            <a:ext cx="1781534" cy="9412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945FCB4-6E8A-4642-ADFE-637F76E1E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2845" y="1486917"/>
            <a:ext cx="7595755" cy="4876566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Dofinansowanie 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likwidacji barier architektonicznych, technicznych i w komunikowaniu się;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zaopatrzenia w przedmioty ortopedyczne i środki pomocnicze;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zaopatrzenia w sprzęt rehabilitacyjny;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uczestnictwa w turnusie rehabilitacyjnym;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usług tłumacza języka migowego;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program „Aktywny samorząd.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program Aktywność-Samodzielność-Mobilność!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957A8-F7BF-40CA-B5FF-1E0384E0438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9310" y="1329817"/>
            <a:ext cx="2961240" cy="487656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Zadania ustawowe </a:t>
            </a:r>
            <a:br>
              <a:rPr lang="pl-PL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i programy realizowane </a:t>
            </a:r>
            <a:br>
              <a:rPr lang="pl-PL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ze środków PFRON przez </a:t>
            </a:r>
            <a:r>
              <a:rPr lang="pl-PL" sz="2600" b="1" dirty="0">
                <a:solidFill>
                  <a:schemeClr val="tx1">
                    <a:lumMod val="50000"/>
                  </a:schemeClr>
                </a:solidFill>
              </a:rPr>
              <a:t>MOPS/PCPR </a:t>
            </a:r>
            <a:br>
              <a:rPr lang="pl-PL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w miejscu zamieszkania osób posiadających orzeczenie </a:t>
            </a:r>
            <a:br>
              <a:rPr lang="pl-PL" sz="2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pl-PL" sz="2600" dirty="0">
                <a:solidFill>
                  <a:schemeClr val="tx1">
                    <a:lumMod val="50000"/>
                  </a:schemeClr>
                </a:solidFill>
              </a:rPr>
              <a:t>o niepełnosprawności/stopniu niepełnosprawności.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9B1D4C2-594E-4AA8-88E3-08EC23648D70}"/>
              </a:ext>
            </a:extLst>
          </p:cNvPr>
          <p:cNvSpPr txBox="1"/>
          <p:nvPr/>
        </p:nvSpPr>
        <p:spPr>
          <a:xfrm>
            <a:off x="3790550" y="494517"/>
            <a:ext cx="719394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BEZPOŚREDNIE</a:t>
            </a:r>
          </a:p>
        </p:txBody>
      </p:sp>
    </p:spTree>
    <p:extLst>
      <p:ext uri="{BB962C8B-B14F-4D97-AF65-F5344CB8AC3E}">
        <p14:creationId xmlns:p14="http://schemas.microsoft.com/office/powerpoint/2010/main" val="41819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7BA7884-5C03-49A2-8D99-DDA081F40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9164" y="1486917"/>
            <a:ext cx="7959436" cy="434150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tx1">
                    <a:lumMod val="50000"/>
                  </a:schemeClr>
                </a:solidFill>
              </a:rPr>
              <a:t>„Aktywny samorząd”: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Moduł I – likwidacja barier utrudniających aktywizację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społeczną i zawodową, w tym: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Obszar 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– likwidacja bariery transportowej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Obszar B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– likwidacja barier w dostępie do uczestniczenia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w społeczeństwie informacyjnym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Obszar C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– likwidacja barier w poruszaniu się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Obszar D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– pomoc w utrzymaniu aktywności zawodowej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     poprzez zapewnienie opieki dla osoby zależnej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 b="1" dirty="0">
                <a:solidFill>
                  <a:srgbClr val="53565A">
                    <a:lumMod val="50000"/>
                  </a:srgbClr>
                </a:solidFill>
                <a:latin typeface="Calibri" panose="020F0502020204030204"/>
              </a:rPr>
              <a:t>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Obszar 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pomoc w kontynuowaniu rehabilitacji w formie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wentylacji domowej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Moduł II – pomoc w uzyskaniu wykształcenia na poziomie wyższym.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1B4DD-0722-4FC1-A6B2-3FB1F4A22F5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99248" y="1486917"/>
            <a:ext cx="2999916" cy="472024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Zadania ustawowe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programy realizowane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 środków PFRON przez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MOPS/PCPR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miejscu zamieszkania osób posiadających orzeczenie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53565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niepełnosprawności/stopniu niepełnosprawności.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C6E17B7-B48D-E5FB-CA41-956E3683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64" y="481905"/>
            <a:ext cx="72000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0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270_TF03460514_Win32.potx" id="{D93D5069-C7D5-47CD-AF70-FB3C8F5463E0}" vid="{61CFD8A8-B8F7-4C15-BB1A-ACBC12D97C4D}"/>
    </a:ext>
  </a:extLst>
</a:theme>
</file>

<file path=ppt/theme/theme3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3_Motyw pakietu Offic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rgbClr val="53565A"/>
      </a:dk1>
      <a:lt1>
        <a:srgbClr val="FFFFFF"/>
      </a:lt1>
      <a:dk2>
        <a:srgbClr val="A7A7A7"/>
      </a:dk2>
      <a:lt2>
        <a:srgbClr val="535353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565A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3565A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2119</Words>
  <Application>Microsoft Office PowerPoint</Application>
  <PresentationFormat>Panoramiczny</PresentationFormat>
  <Paragraphs>204</Paragraphs>
  <Slides>30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Office Theme</vt:lpstr>
      <vt:lpstr>Motyw pakietu Office</vt:lpstr>
      <vt:lpstr>Retrospekcja</vt:lpstr>
      <vt:lpstr>3_Motyw pakietu Office</vt:lpstr>
      <vt:lpstr>1_Motyw pakietu Office</vt:lpstr>
      <vt:lpstr>2_Motyw pakietu Office</vt:lpstr>
      <vt:lpstr>2_Office Theme</vt:lpstr>
      <vt:lpstr>Prezentacja programu PowerPoint</vt:lpstr>
      <vt:lpstr>   SUKCES = SAMODZIELNOŚĆ                                                           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Formy wsparcia i współpracy PFRON  dla podmiotów reintegracyjnych.</dc:title>
  <dc:creator>Tać Patrycja</dc:creator>
  <cp:lastModifiedBy>Buczek Aleksandra</cp:lastModifiedBy>
  <cp:revision>94</cp:revision>
  <cp:lastPrinted>2022-09-14T08:02:08Z</cp:lastPrinted>
  <dcterms:created xsi:type="dcterms:W3CDTF">2021-11-10T10:23:18Z</dcterms:created>
  <dcterms:modified xsi:type="dcterms:W3CDTF">2025-05-21T11:18:24Z</dcterms:modified>
</cp:coreProperties>
</file>